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1"/>
  </p:sldMasterIdLst>
  <p:notesMasterIdLst>
    <p:notesMasterId r:id="rId25"/>
  </p:notesMasterIdLst>
  <p:sldIdLst>
    <p:sldId id="293" r:id="rId2"/>
    <p:sldId id="259" r:id="rId3"/>
    <p:sldId id="298" r:id="rId4"/>
    <p:sldId id="262" r:id="rId5"/>
    <p:sldId id="263" r:id="rId6"/>
    <p:sldId id="277" r:id="rId7"/>
    <p:sldId id="278" r:id="rId8"/>
    <p:sldId id="283" r:id="rId9"/>
    <p:sldId id="265" r:id="rId10"/>
    <p:sldId id="292" r:id="rId11"/>
    <p:sldId id="273" r:id="rId12"/>
    <p:sldId id="279" r:id="rId13"/>
    <p:sldId id="284" r:id="rId14"/>
    <p:sldId id="289" r:id="rId15"/>
    <p:sldId id="288" r:id="rId16"/>
    <p:sldId id="276" r:id="rId17"/>
    <p:sldId id="281" r:id="rId18"/>
    <p:sldId id="267" r:id="rId19"/>
    <p:sldId id="294" r:id="rId20"/>
    <p:sldId id="295" r:id="rId21"/>
    <p:sldId id="299" r:id="rId22"/>
    <p:sldId id="297" r:id="rId23"/>
    <p:sldId id="257" r:id="rId24"/>
  </p:sldIdLst>
  <p:sldSz cx="12192000" cy="6858000"/>
  <p:notesSz cx="6858000" cy="9144000"/>
  <p:defaultText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סגנון בהיר 2 - הדגשה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981" autoAdjust="0"/>
    <p:restoredTop sz="95097" autoAdjust="0"/>
  </p:normalViewPr>
  <p:slideViewPr>
    <p:cSldViewPr snapToGrid="0">
      <p:cViewPr>
        <p:scale>
          <a:sx n="60" d="100"/>
          <a:sy n="60" d="100"/>
        </p:scale>
        <p:origin x="908" y="64"/>
      </p:cViewPr>
      <p:guideLst>
        <p:guide orient="horz" pos="2160"/>
        <p:guide pos="3840"/>
      </p:guideLst>
    </p:cSldViewPr>
  </p:slideViewPr>
  <p:outlineViewPr>
    <p:cViewPr>
      <p:scale>
        <a:sx n="33" d="100"/>
        <a:sy n="33" d="100"/>
      </p:scale>
      <p:origin x="0" y="-2626"/>
    </p:cViewPr>
  </p:outlineViewPr>
  <p:notesTextViewPr>
    <p:cViewPr>
      <p:scale>
        <a:sx n="1" d="1"/>
        <a:sy n="1" d="1"/>
      </p:scale>
      <p:origin x="0" y="0"/>
    </p:cViewPr>
  </p:notesTextViewPr>
  <p:sorterViewPr>
    <p:cViewPr>
      <p:scale>
        <a:sx n="100" d="100"/>
        <a:sy n="100" d="100"/>
      </p:scale>
      <p:origin x="0" y="-469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microsoft.com/office/2007/relationships/hdphoto" Target="../media/hdphoto1.wdp"/></Relationships>
</file>

<file path=ppt/diagrams/_rels/data1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6.png"/></Relationships>
</file>

<file path=ppt/diagrams/_rels/data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microsoft.com/office/2007/relationships/hdphoto" Target="../media/hdphoto1.wdp"/></Relationships>
</file>

<file path=ppt/diagrams/_rels/drawing1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517603-54D5-4374-8D0A-38CACD7C8E20}" type="doc">
      <dgm:prSet loTypeId="urn:microsoft.com/office/officeart/2005/8/layout/bList2" loCatId="picture" qsTypeId="urn:microsoft.com/office/officeart/2005/8/quickstyle/simple4" qsCatId="simple" csTypeId="urn:microsoft.com/office/officeart/2005/8/colors/accent1_3" csCatId="accent1" phldr="1"/>
      <dgm:spPr/>
      <dgm:t>
        <a:bodyPr/>
        <a:lstStyle/>
        <a:p>
          <a:endParaRPr lang="en-IL"/>
        </a:p>
      </dgm:t>
    </dgm:pt>
    <dgm:pt modelId="{591FC8CB-89FE-4617-ACB4-F4FE13331EBF}">
      <dgm:prSet phldrT="[טקסט]" custT="1"/>
      <dgm:spPr/>
      <dgm:t>
        <a:bodyPr/>
        <a:lstStyle/>
        <a:p>
          <a:pPr algn="ctr" rtl="1">
            <a:buClrTx/>
            <a:buSzTx/>
            <a:buFontTx/>
            <a:buNone/>
          </a:pPr>
          <a:r>
            <a:rPr lang="he-IL" sz="4400" b="1" dirty="0">
              <a:latin typeface="David" panose="020E0502060401010101" pitchFamily="34" charset="-79"/>
              <a:cs typeface="David" panose="020E0502060401010101" pitchFamily="34" charset="-79"/>
            </a:rPr>
            <a:t>חיישנים פסיביים</a:t>
          </a:r>
        </a:p>
      </dgm:t>
    </dgm:pt>
    <dgm:pt modelId="{AA2E47EA-06DF-433A-8B65-F613A4D454CB}" type="parTrans" cxnId="{2DF31BDA-C07D-47CC-B607-E1AAC1D1480E}">
      <dgm:prSet/>
      <dgm:spPr/>
      <dgm:t>
        <a:bodyPr/>
        <a:lstStyle/>
        <a:p>
          <a:pPr rtl="1"/>
          <a:endParaRPr lang="en-IL" sz="4000">
            <a:latin typeface="David" panose="020E0502060401010101" pitchFamily="34" charset="-79"/>
            <a:cs typeface="David" panose="020E0502060401010101" pitchFamily="34" charset="-79"/>
          </a:endParaRPr>
        </a:p>
      </dgm:t>
    </dgm:pt>
    <dgm:pt modelId="{B9D1B090-8084-4AF3-90CC-BBE7A58B0708}" type="sibTrans" cxnId="{2DF31BDA-C07D-47CC-B607-E1AAC1D1480E}">
      <dgm:prSet/>
      <dgm:spPr/>
      <dgm:t>
        <a:bodyPr/>
        <a:lstStyle/>
        <a:p>
          <a:pPr rtl="1"/>
          <a:endParaRPr lang="en-IL" sz="4000">
            <a:latin typeface="David" panose="020E0502060401010101" pitchFamily="34" charset="-79"/>
            <a:cs typeface="David" panose="020E0502060401010101" pitchFamily="34" charset="-79"/>
          </a:endParaRPr>
        </a:p>
      </dgm:t>
    </dgm:pt>
    <dgm:pt modelId="{C1054BC8-EDF2-44B6-B98F-99C6F206ECE4}">
      <dgm:prSet phldrT="[טקסט]" custT="1"/>
      <dgm:spPr/>
      <dgm:t>
        <a:bodyPr/>
        <a:lstStyle/>
        <a:p>
          <a:pPr rtl="1">
            <a:buFont typeface="Arial" panose="020B0604020202020204" pitchFamily="34" charset="0"/>
            <a:buNone/>
          </a:pPr>
          <a:r>
            <a:rPr lang="he-IL" sz="4000" u="sng" dirty="0">
              <a:latin typeface="David" panose="020E0502060401010101" pitchFamily="34" charset="-79"/>
              <a:cs typeface="David" panose="020E0502060401010101" pitchFamily="34" charset="-79"/>
            </a:rPr>
            <a:t>יתרון:</a:t>
          </a:r>
          <a:endParaRPr lang="en-IL" sz="4000" dirty="0">
            <a:latin typeface="David" panose="020E0502060401010101" pitchFamily="34" charset="-79"/>
            <a:cs typeface="David" panose="020E0502060401010101" pitchFamily="34" charset="-79"/>
          </a:endParaRPr>
        </a:p>
      </dgm:t>
    </dgm:pt>
    <dgm:pt modelId="{ED432244-D6EF-47B5-B43D-435347256217}" type="parTrans" cxnId="{066743B0-763E-40EF-82AD-F0CF1805AA16}">
      <dgm:prSet/>
      <dgm:spPr/>
      <dgm:t>
        <a:bodyPr/>
        <a:lstStyle/>
        <a:p>
          <a:pPr rtl="1"/>
          <a:endParaRPr lang="en-IL" sz="4000">
            <a:latin typeface="David" panose="020E0502060401010101" pitchFamily="34" charset="-79"/>
            <a:cs typeface="David" panose="020E0502060401010101" pitchFamily="34" charset="-79"/>
          </a:endParaRPr>
        </a:p>
      </dgm:t>
    </dgm:pt>
    <dgm:pt modelId="{A40B7B02-130D-49E3-8F1B-18260D3FAF28}" type="sibTrans" cxnId="{066743B0-763E-40EF-82AD-F0CF1805AA16}">
      <dgm:prSet/>
      <dgm:spPr/>
      <dgm:t>
        <a:bodyPr/>
        <a:lstStyle/>
        <a:p>
          <a:pPr rtl="1"/>
          <a:endParaRPr lang="en-IL" sz="4000">
            <a:latin typeface="David" panose="020E0502060401010101" pitchFamily="34" charset="-79"/>
            <a:cs typeface="David" panose="020E0502060401010101" pitchFamily="34" charset="-79"/>
          </a:endParaRPr>
        </a:p>
      </dgm:t>
    </dgm:pt>
    <dgm:pt modelId="{F6DCA844-B878-4B97-AF54-3B3FE49385DA}">
      <dgm:prSet phldrT="[טקסט]" custT="1"/>
      <dgm:spPr/>
      <dgm:t>
        <a:bodyPr/>
        <a:lstStyle/>
        <a:p>
          <a:pPr rtl="1">
            <a:buFont typeface="Arial" panose="020B0604020202020204" pitchFamily="34" charset="0"/>
            <a:buNone/>
          </a:pPr>
          <a:r>
            <a:rPr lang="he-IL" sz="4000" u="sng" dirty="0">
              <a:latin typeface="David" panose="020E0502060401010101" pitchFamily="34" charset="-79"/>
              <a:cs typeface="David" panose="020E0502060401010101" pitchFamily="34" charset="-79"/>
            </a:rPr>
            <a:t>חסרון:</a:t>
          </a:r>
          <a:endParaRPr lang="en-IL" sz="4000" dirty="0">
            <a:latin typeface="David" panose="020E0502060401010101" pitchFamily="34" charset="-79"/>
            <a:cs typeface="David" panose="020E0502060401010101" pitchFamily="34" charset="-79"/>
          </a:endParaRPr>
        </a:p>
      </dgm:t>
    </dgm:pt>
    <dgm:pt modelId="{4EAFF50B-8746-457E-A99B-281C4F5340C9}" type="parTrans" cxnId="{71E2ECD9-2B9E-4B9E-A574-87C923D72000}">
      <dgm:prSet/>
      <dgm:spPr/>
      <dgm:t>
        <a:bodyPr/>
        <a:lstStyle/>
        <a:p>
          <a:pPr rtl="1"/>
          <a:endParaRPr lang="en-IL" sz="4000">
            <a:latin typeface="David" panose="020E0502060401010101" pitchFamily="34" charset="-79"/>
            <a:cs typeface="David" panose="020E0502060401010101" pitchFamily="34" charset="-79"/>
          </a:endParaRPr>
        </a:p>
      </dgm:t>
    </dgm:pt>
    <dgm:pt modelId="{264B7999-7786-4040-A2A8-142001947B60}" type="sibTrans" cxnId="{71E2ECD9-2B9E-4B9E-A574-87C923D72000}">
      <dgm:prSet/>
      <dgm:spPr/>
      <dgm:t>
        <a:bodyPr/>
        <a:lstStyle/>
        <a:p>
          <a:pPr rtl="1"/>
          <a:endParaRPr lang="en-IL" sz="4000">
            <a:latin typeface="David" panose="020E0502060401010101" pitchFamily="34" charset="-79"/>
            <a:cs typeface="David" panose="020E0502060401010101" pitchFamily="34" charset="-79"/>
          </a:endParaRPr>
        </a:p>
      </dgm:t>
    </dgm:pt>
    <dgm:pt modelId="{F030A16F-9A65-48D1-84AB-8C4285AFD477}">
      <dgm:prSet custT="1"/>
      <dgm:spPr/>
      <dgm:t>
        <a:bodyPr/>
        <a:lstStyle/>
        <a:p>
          <a:pPr rtl="1">
            <a:buNone/>
          </a:pPr>
          <a:r>
            <a:rPr lang="he-IL" sz="4000" dirty="0">
              <a:latin typeface="David" panose="020E0502060401010101" pitchFamily="34" charset="-79"/>
              <a:cs typeface="David" panose="020E0502060401010101" pitchFamily="34" charset="-79"/>
            </a:rPr>
            <a:t>רמת פירוט מעולה</a:t>
          </a:r>
        </a:p>
      </dgm:t>
    </dgm:pt>
    <dgm:pt modelId="{6E0C0A33-E764-458F-83D7-289480E75A2C}" type="parTrans" cxnId="{A857D975-7787-4A49-A587-70D2B39B71A1}">
      <dgm:prSet/>
      <dgm:spPr/>
      <dgm:t>
        <a:bodyPr/>
        <a:lstStyle/>
        <a:p>
          <a:pPr rtl="1"/>
          <a:endParaRPr lang="en-IL" sz="4000">
            <a:latin typeface="David" panose="020E0502060401010101" pitchFamily="34" charset="-79"/>
            <a:cs typeface="David" panose="020E0502060401010101" pitchFamily="34" charset="-79"/>
          </a:endParaRPr>
        </a:p>
      </dgm:t>
    </dgm:pt>
    <dgm:pt modelId="{F5397A94-DB52-45B0-A31F-EBABF989F2BF}" type="sibTrans" cxnId="{A857D975-7787-4A49-A587-70D2B39B71A1}">
      <dgm:prSet/>
      <dgm:spPr/>
      <dgm:t>
        <a:bodyPr/>
        <a:lstStyle/>
        <a:p>
          <a:pPr rtl="1"/>
          <a:endParaRPr lang="en-IL" sz="4000">
            <a:latin typeface="David" panose="020E0502060401010101" pitchFamily="34" charset="-79"/>
            <a:cs typeface="David" panose="020E0502060401010101" pitchFamily="34" charset="-79"/>
          </a:endParaRPr>
        </a:p>
      </dgm:t>
    </dgm:pt>
    <dgm:pt modelId="{ED7CEF0E-09A8-40CF-81CA-D9F315B3B9C9}">
      <dgm:prSet custT="1"/>
      <dgm:spPr/>
      <dgm:t>
        <a:bodyPr/>
        <a:lstStyle/>
        <a:p>
          <a:pPr rtl="1">
            <a:buNone/>
          </a:pPr>
          <a:r>
            <a:rPr lang="he-IL" sz="4000" dirty="0">
              <a:latin typeface="David" panose="020E0502060401010101" pitchFamily="34" charset="-79"/>
              <a:cs typeface="David" panose="020E0502060401010101" pitchFamily="34" charset="-79"/>
            </a:rPr>
            <a:t>חששות בנושא פרטיות</a:t>
          </a:r>
        </a:p>
      </dgm:t>
    </dgm:pt>
    <dgm:pt modelId="{CD3BB26C-7C16-40EB-891F-BC78E4DAB4ED}" type="parTrans" cxnId="{0DD0FB4A-8F85-45FC-A283-1C3E698B3540}">
      <dgm:prSet/>
      <dgm:spPr/>
      <dgm:t>
        <a:bodyPr/>
        <a:lstStyle/>
        <a:p>
          <a:pPr rtl="1"/>
          <a:endParaRPr lang="en-IL" sz="4000">
            <a:latin typeface="David" panose="020E0502060401010101" pitchFamily="34" charset="-79"/>
            <a:cs typeface="David" panose="020E0502060401010101" pitchFamily="34" charset="-79"/>
          </a:endParaRPr>
        </a:p>
      </dgm:t>
    </dgm:pt>
    <dgm:pt modelId="{9B61AF82-E887-48FE-808D-C5A6AE0040A1}" type="sibTrans" cxnId="{0DD0FB4A-8F85-45FC-A283-1C3E698B3540}">
      <dgm:prSet/>
      <dgm:spPr/>
      <dgm:t>
        <a:bodyPr/>
        <a:lstStyle/>
        <a:p>
          <a:pPr rtl="1"/>
          <a:endParaRPr lang="en-IL" sz="4000">
            <a:latin typeface="David" panose="020E0502060401010101" pitchFamily="34" charset="-79"/>
            <a:cs typeface="David" panose="020E0502060401010101" pitchFamily="34" charset="-79"/>
          </a:endParaRPr>
        </a:p>
      </dgm:t>
    </dgm:pt>
    <dgm:pt modelId="{D72F8E60-A8A4-4046-93E4-1B86BBA8E4CB}">
      <dgm:prSet phldrT="[טקסט]" custT="1"/>
      <dgm:spPr/>
      <dgm:t>
        <a:bodyPr/>
        <a:lstStyle/>
        <a:p>
          <a:pPr rtl="1">
            <a:buClrTx/>
            <a:buSzTx/>
            <a:buFontTx/>
            <a:buNone/>
          </a:pPr>
          <a:r>
            <a:rPr lang="he-IL" sz="4400" b="1" dirty="0">
              <a:latin typeface="David" panose="020E0502060401010101" pitchFamily="34" charset="-79"/>
              <a:cs typeface="David" panose="020E0502060401010101" pitchFamily="34" charset="-79"/>
            </a:rPr>
            <a:t>פתרונות לבישים</a:t>
          </a:r>
          <a:endParaRPr lang="en-IL" sz="4400" dirty="0">
            <a:latin typeface="David" panose="020E0502060401010101" pitchFamily="34" charset="-79"/>
            <a:cs typeface="David" panose="020E0502060401010101" pitchFamily="34" charset="-79"/>
          </a:endParaRPr>
        </a:p>
      </dgm:t>
    </dgm:pt>
    <dgm:pt modelId="{8D521E0F-D733-48A2-857F-2F61036C8C8B}" type="sibTrans" cxnId="{55006D15-7835-4524-8534-BB04931A500E}">
      <dgm:prSet/>
      <dgm:spPr/>
      <dgm:t>
        <a:bodyPr/>
        <a:lstStyle/>
        <a:p>
          <a:pPr rtl="1"/>
          <a:endParaRPr lang="en-IL" sz="4000">
            <a:latin typeface="David" panose="020E0502060401010101" pitchFamily="34" charset="-79"/>
            <a:cs typeface="David" panose="020E0502060401010101" pitchFamily="34" charset="-79"/>
          </a:endParaRPr>
        </a:p>
      </dgm:t>
    </dgm:pt>
    <dgm:pt modelId="{A893EEA0-4B80-4B62-8587-3D40F2D5BA14}" type="parTrans" cxnId="{55006D15-7835-4524-8534-BB04931A500E}">
      <dgm:prSet/>
      <dgm:spPr/>
      <dgm:t>
        <a:bodyPr/>
        <a:lstStyle/>
        <a:p>
          <a:pPr rtl="1"/>
          <a:endParaRPr lang="en-IL" sz="4000">
            <a:latin typeface="David" panose="020E0502060401010101" pitchFamily="34" charset="-79"/>
            <a:cs typeface="David" panose="020E0502060401010101" pitchFamily="34" charset="-79"/>
          </a:endParaRPr>
        </a:p>
      </dgm:t>
    </dgm:pt>
    <dgm:pt modelId="{41BC2309-DD50-4158-8011-C73EB60B326B}">
      <dgm:prSet phldrT="[טקסט]" custT="1"/>
      <dgm:spPr/>
      <dgm:t>
        <a:bodyPr/>
        <a:lstStyle/>
        <a:p>
          <a:pPr rtl="1">
            <a:buNone/>
          </a:pPr>
          <a:r>
            <a:rPr lang="he-IL" sz="4000" u="sng" dirty="0">
              <a:latin typeface="David" panose="020E0502060401010101" pitchFamily="34" charset="-79"/>
              <a:cs typeface="David" panose="020E0502060401010101" pitchFamily="34" charset="-79"/>
            </a:rPr>
            <a:t>יתרון:</a:t>
          </a:r>
          <a:endParaRPr lang="en-IL" sz="4000" dirty="0">
            <a:latin typeface="David" panose="020E0502060401010101" pitchFamily="34" charset="-79"/>
            <a:cs typeface="David" panose="020E0502060401010101" pitchFamily="34" charset="-79"/>
          </a:endParaRPr>
        </a:p>
      </dgm:t>
    </dgm:pt>
    <dgm:pt modelId="{795C1E57-5991-45D6-8A05-D592126A41DC}" type="sibTrans" cxnId="{57ED1727-E4B8-4836-AD30-B0E345BA3A20}">
      <dgm:prSet/>
      <dgm:spPr/>
      <dgm:t>
        <a:bodyPr/>
        <a:lstStyle/>
        <a:p>
          <a:pPr rtl="1"/>
          <a:endParaRPr lang="en-IL" sz="4000">
            <a:latin typeface="David" panose="020E0502060401010101" pitchFamily="34" charset="-79"/>
            <a:cs typeface="David" panose="020E0502060401010101" pitchFamily="34" charset="-79"/>
          </a:endParaRPr>
        </a:p>
      </dgm:t>
    </dgm:pt>
    <dgm:pt modelId="{5601A52E-7197-41B7-8A9C-7AEED322A08D}" type="parTrans" cxnId="{57ED1727-E4B8-4836-AD30-B0E345BA3A20}">
      <dgm:prSet/>
      <dgm:spPr/>
      <dgm:t>
        <a:bodyPr/>
        <a:lstStyle/>
        <a:p>
          <a:pPr rtl="1"/>
          <a:endParaRPr lang="en-IL" sz="4000">
            <a:latin typeface="David" panose="020E0502060401010101" pitchFamily="34" charset="-79"/>
            <a:cs typeface="David" panose="020E0502060401010101" pitchFamily="34" charset="-79"/>
          </a:endParaRPr>
        </a:p>
      </dgm:t>
    </dgm:pt>
    <dgm:pt modelId="{F3421140-3AFE-4BB3-88F8-3B36A0E03243}">
      <dgm:prSet custT="1"/>
      <dgm:spPr/>
      <dgm:t>
        <a:bodyPr/>
        <a:lstStyle/>
        <a:p>
          <a:pPr rtl="1">
            <a:buNone/>
          </a:pPr>
          <a:r>
            <a:rPr lang="he-IL" sz="4000" dirty="0">
              <a:latin typeface="David" panose="020E0502060401010101" pitchFamily="34" charset="-79"/>
              <a:cs typeface="David" panose="020E0502060401010101" pitchFamily="34" charset="-79"/>
            </a:rPr>
            <a:t>זול וקל ליישום</a:t>
          </a:r>
        </a:p>
      </dgm:t>
    </dgm:pt>
    <dgm:pt modelId="{8097E075-1AB6-48CC-91AE-3E7973F9362D}" type="sibTrans" cxnId="{F1F2E101-3DC7-4C1D-ACC4-746FD8A8E51E}">
      <dgm:prSet/>
      <dgm:spPr/>
      <dgm:t>
        <a:bodyPr/>
        <a:lstStyle/>
        <a:p>
          <a:pPr rtl="1"/>
          <a:endParaRPr lang="en-IL" sz="4000">
            <a:latin typeface="David" panose="020E0502060401010101" pitchFamily="34" charset="-79"/>
            <a:cs typeface="David" panose="020E0502060401010101" pitchFamily="34" charset="-79"/>
          </a:endParaRPr>
        </a:p>
      </dgm:t>
    </dgm:pt>
    <dgm:pt modelId="{6255BBD5-98C1-41E6-813F-54E7508F27DE}" type="parTrans" cxnId="{F1F2E101-3DC7-4C1D-ACC4-746FD8A8E51E}">
      <dgm:prSet/>
      <dgm:spPr/>
      <dgm:t>
        <a:bodyPr/>
        <a:lstStyle/>
        <a:p>
          <a:pPr rtl="1"/>
          <a:endParaRPr lang="en-IL" sz="4000">
            <a:latin typeface="David" panose="020E0502060401010101" pitchFamily="34" charset="-79"/>
            <a:cs typeface="David" panose="020E0502060401010101" pitchFamily="34" charset="-79"/>
          </a:endParaRPr>
        </a:p>
      </dgm:t>
    </dgm:pt>
    <dgm:pt modelId="{107B4077-FAC3-4752-B400-3C86EDF99C86}">
      <dgm:prSet phldrT="[טקסט]" custT="1"/>
      <dgm:spPr/>
      <dgm:t>
        <a:bodyPr/>
        <a:lstStyle/>
        <a:p>
          <a:pPr rtl="1">
            <a:buFont typeface="Arial" panose="020B0604020202020204" pitchFamily="34" charset="0"/>
            <a:buNone/>
          </a:pPr>
          <a:r>
            <a:rPr lang="he-IL" sz="4000" u="sng" dirty="0">
              <a:latin typeface="David" panose="020E0502060401010101" pitchFamily="34" charset="-79"/>
              <a:cs typeface="David" panose="020E0502060401010101" pitchFamily="34" charset="-79"/>
            </a:rPr>
            <a:t>חסרון:</a:t>
          </a:r>
          <a:endParaRPr lang="en-IL" sz="4000" dirty="0">
            <a:latin typeface="David" panose="020E0502060401010101" pitchFamily="34" charset="-79"/>
            <a:cs typeface="David" panose="020E0502060401010101" pitchFamily="34" charset="-79"/>
          </a:endParaRPr>
        </a:p>
      </dgm:t>
    </dgm:pt>
    <dgm:pt modelId="{E5245A80-6FA0-4374-8662-DCE360446271}" type="sibTrans" cxnId="{24C9C777-23D6-4930-8548-D24B596054FF}">
      <dgm:prSet/>
      <dgm:spPr/>
      <dgm:t>
        <a:bodyPr/>
        <a:lstStyle/>
        <a:p>
          <a:pPr rtl="1"/>
          <a:endParaRPr lang="en-IL" sz="4000">
            <a:latin typeface="David" panose="020E0502060401010101" pitchFamily="34" charset="-79"/>
            <a:cs typeface="David" panose="020E0502060401010101" pitchFamily="34" charset="-79"/>
          </a:endParaRPr>
        </a:p>
      </dgm:t>
    </dgm:pt>
    <dgm:pt modelId="{27464012-87FD-49E5-A708-A95D4FA478D9}" type="parTrans" cxnId="{24C9C777-23D6-4930-8548-D24B596054FF}">
      <dgm:prSet/>
      <dgm:spPr/>
      <dgm:t>
        <a:bodyPr/>
        <a:lstStyle/>
        <a:p>
          <a:pPr rtl="1"/>
          <a:endParaRPr lang="en-IL" sz="4000">
            <a:latin typeface="David" panose="020E0502060401010101" pitchFamily="34" charset="-79"/>
            <a:cs typeface="David" panose="020E0502060401010101" pitchFamily="34" charset="-79"/>
          </a:endParaRPr>
        </a:p>
      </dgm:t>
    </dgm:pt>
    <dgm:pt modelId="{6A43B5F6-4AC1-4947-B697-B4BE558554BB}">
      <dgm:prSet custT="1"/>
      <dgm:spPr/>
      <dgm:t>
        <a:bodyPr/>
        <a:lstStyle/>
        <a:p>
          <a:pPr rtl="1">
            <a:buNone/>
          </a:pPr>
          <a:r>
            <a:rPr lang="he-IL" sz="4000" dirty="0">
              <a:latin typeface="David" panose="020E0502060401010101" pitchFamily="34" charset="-79"/>
              <a:cs typeface="David" panose="020E0502060401010101" pitchFamily="34" charset="-79"/>
            </a:rPr>
            <a:t>לבישה והטענה</a:t>
          </a:r>
        </a:p>
      </dgm:t>
    </dgm:pt>
    <dgm:pt modelId="{78EB294F-DDBC-4123-A112-783944C190D9}" type="sibTrans" cxnId="{316BF026-A6BB-4A43-B274-206A2DC9E684}">
      <dgm:prSet/>
      <dgm:spPr/>
      <dgm:t>
        <a:bodyPr/>
        <a:lstStyle/>
        <a:p>
          <a:pPr rtl="1"/>
          <a:endParaRPr lang="en-IL" sz="4000">
            <a:latin typeface="David" panose="020E0502060401010101" pitchFamily="34" charset="-79"/>
            <a:cs typeface="David" panose="020E0502060401010101" pitchFamily="34" charset="-79"/>
          </a:endParaRPr>
        </a:p>
      </dgm:t>
    </dgm:pt>
    <dgm:pt modelId="{DC46307C-6EF7-476F-AB06-5E3CF8090830}" type="parTrans" cxnId="{316BF026-A6BB-4A43-B274-206A2DC9E684}">
      <dgm:prSet/>
      <dgm:spPr/>
      <dgm:t>
        <a:bodyPr/>
        <a:lstStyle/>
        <a:p>
          <a:pPr rtl="1"/>
          <a:endParaRPr lang="en-IL" sz="4000">
            <a:latin typeface="David" panose="020E0502060401010101" pitchFamily="34" charset="-79"/>
            <a:cs typeface="David" panose="020E0502060401010101" pitchFamily="34" charset="-79"/>
          </a:endParaRPr>
        </a:p>
      </dgm:t>
    </dgm:pt>
    <dgm:pt modelId="{1ACF2538-C074-40FF-841A-30A9B195DE70}">
      <dgm:prSet phldrT="[טקסט]" custT="1"/>
      <dgm:spPr/>
      <dgm:t>
        <a:bodyPr/>
        <a:lstStyle/>
        <a:p>
          <a:pPr algn="r" rtl="1">
            <a:buClrTx/>
            <a:buSzTx/>
            <a:buFontTx/>
            <a:buNone/>
          </a:pPr>
          <a:r>
            <a:rPr lang="he-IL" sz="4400" b="0" u="sng" dirty="0">
              <a:latin typeface="David" panose="020E0502060401010101" pitchFamily="34" charset="-79"/>
              <a:cs typeface="David" panose="020E0502060401010101" pitchFamily="34" charset="-79"/>
            </a:rPr>
            <a:t>יתרון</a:t>
          </a:r>
          <a:r>
            <a:rPr lang="he-IL" sz="4400" u="sng" dirty="0">
              <a:latin typeface="David" panose="020E0502060401010101" pitchFamily="34" charset="-79"/>
              <a:cs typeface="David" panose="020E0502060401010101" pitchFamily="34" charset="-79"/>
            </a:rPr>
            <a:t> </a:t>
          </a:r>
          <a:r>
            <a:rPr lang="he-IL" sz="4400" b="0" u="sng" dirty="0">
              <a:latin typeface="David" panose="020E0502060401010101" pitchFamily="34" charset="-79"/>
              <a:cs typeface="David" panose="020E0502060401010101" pitchFamily="34" charset="-79"/>
            </a:rPr>
            <a:t>:</a:t>
          </a:r>
        </a:p>
      </dgm:t>
    </dgm:pt>
    <dgm:pt modelId="{47804977-D6B4-4830-A469-8BAA47E6390C}" type="parTrans" cxnId="{DD6F9DED-8241-4167-B30C-24C15F84C328}">
      <dgm:prSet/>
      <dgm:spPr/>
      <dgm:t>
        <a:bodyPr/>
        <a:lstStyle/>
        <a:p>
          <a:endParaRPr lang="en-IL" sz="2400"/>
        </a:p>
      </dgm:t>
    </dgm:pt>
    <dgm:pt modelId="{971270A0-AA46-4CDE-A2C2-72AA6D8E37D3}" type="sibTrans" cxnId="{DD6F9DED-8241-4167-B30C-24C15F84C328}">
      <dgm:prSet/>
      <dgm:spPr/>
      <dgm:t>
        <a:bodyPr/>
        <a:lstStyle/>
        <a:p>
          <a:endParaRPr lang="en-IL" sz="2400"/>
        </a:p>
      </dgm:t>
    </dgm:pt>
    <dgm:pt modelId="{2C1584A9-3996-4397-A6DC-77C3DFA4B1DE}">
      <dgm:prSet phldrT="[טקסט]" custT="1"/>
      <dgm:spPr/>
      <dgm:t>
        <a:bodyPr/>
        <a:lstStyle/>
        <a:p>
          <a:pPr algn="r" rtl="1">
            <a:buClrTx/>
            <a:buSzTx/>
            <a:buFontTx/>
            <a:buNone/>
          </a:pPr>
          <a:r>
            <a:rPr lang="he-IL" sz="4000" b="0" dirty="0">
              <a:latin typeface="David" panose="020E0502060401010101" pitchFamily="34" charset="-79"/>
              <a:cs typeface="David" panose="020E0502060401010101" pitchFamily="34" charset="-79"/>
            </a:rPr>
            <a:t>פחות פולשניים</a:t>
          </a:r>
        </a:p>
      </dgm:t>
    </dgm:pt>
    <dgm:pt modelId="{5454F403-78AD-4B20-ABF3-558308C632D9}" type="parTrans" cxnId="{DA94AC4C-BCCC-40B9-9533-A4B556ED4DBA}">
      <dgm:prSet/>
      <dgm:spPr/>
      <dgm:t>
        <a:bodyPr/>
        <a:lstStyle/>
        <a:p>
          <a:endParaRPr lang="en-IL" sz="2400"/>
        </a:p>
      </dgm:t>
    </dgm:pt>
    <dgm:pt modelId="{04C0267F-4BBE-4810-8340-D06D6161CCEA}" type="sibTrans" cxnId="{DA94AC4C-BCCC-40B9-9533-A4B556ED4DBA}">
      <dgm:prSet/>
      <dgm:spPr/>
      <dgm:t>
        <a:bodyPr/>
        <a:lstStyle/>
        <a:p>
          <a:endParaRPr lang="en-IL" sz="2400"/>
        </a:p>
      </dgm:t>
    </dgm:pt>
    <dgm:pt modelId="{7B50FB32-30C3-4265-8D0D-9AD4FC3CB865}">
      <dgm:prSet phldrT="[טקסט]" custT="1"/>
      <dgm:spPr/>
      <dgm:t>
        <a:bodyPr/>
        <a:lstStyle/>
        <a:p>
          <a:pPr rtl="1">
            <a:buClrTx/>
            <a:buSzTx/>
            <a:buFontTx/>
            <a:buNone/>
          </a:pPr>
          <a:r>
            <a:rPr lang="he-IL" sz="4400" b="1" dirty="0">
              <a:latin typeface="David" panose="020E0502060401010101" pitchFamily="34" charset="-79"/>
              <a:cs typeface="David" panose="020E0502060401010101" pitchFamily="34" charset="-79"/>
            </a:rPr>
            <a:t>פתרונות חודרניים</a:t>
          </a:r>
          <a:endParaRPr lang="en-IL" sz="4400" dirty="0">
            <a:latin typeface="David" panose="020E0502060401010101" pitchFamily="34" charset="-79"/>
            <a:cs typeface="David" panose="020E0502060401010101" pitchFamily="34" charset="-79"/>
          </a:endParaRPr>
        </a:p>
      </dgm:t>
    </dgm:pt>
    <dgm:pt modelId="{83DB6C65-FE6C-4CF9-AA2D-4719699715FA}" type="sibTrans" cxnId="{F9B0DB7E-854F-49B5-831D-2D8E051298BD}">
      <dgm:prSet/>
      <dgm:spPr/>
      <dgm:t>
        <a:bodyPr/>
        <a:lstStyle/>
        <a:p>
          <a:pPr rtl="1"/>
          <a:endParaRPr lang="en-IL" sz="4000">
            <a:latin typeface="David" panose="020E0502060401010101" pitchFamily="34" charset="-79"/>
            <a:cs typeface="David" panose="020E0502060401010101" pitchFamily="34" charset="-79"/>
          </a:endParaRPr>
        </a:p>
      </dgm:t>
    </dgm:pt>
    <dgm:pt modelId="{2767AE13-70C0-49E4-9D25-06319F2840AC}" type="parTrans" cxnId="{F9B0DB7E-854F-49B5-831D-2D8E051298BD}">
      <dgm:prSet/>
      <dgm:spPr/>
      <dgm:t>
        <a:bodyPr/>
        <a:lstStyle/>
        <a:p>
          <a:pPr rtl="1"/>
          <a:endParaRPr lang="en-IL" sz="4000">
            <a:latin typeface="David" panose="020E0502060401010101" pitchFamily="34" charset="-79"/>
            <a:cs typeface="David" panose="020E0502060401010101" pitchFamily="34" charset="-79"/>
          </a:endParaRPr>
        </a:p>
      </dgm:t>
    </dgm:pt>
    <dgm:pt modelId="{72119185-3292-4AC3-92E2-A3646BBC53D0}">
      <dgm:prSet phldrT="[טקסט]" custT="1"/>
      <dgm:spPr/>
      <dgm:t>
        <a:bodyPr/>
        <a:lstStyle/>
        <a:p>
          <a:pPr algn="r" rtl="1">
            <a:buClrTx/>
            <a:buSzTx/>
            <a:buFontTx/>
            <a:buNone/>
          </a:pPr>
          <a:r>
            <a:rPr lang="he-IL" sz="4000" b="0" u="sng" dirty="0">
              <a:latin typeface="David" panose="020E0502060401010101" pitchFamily="34" charset="-79"/>
              <a:cs typeface="David" panose="020E0502060401010101" pitchFamily="34" charset="-79"/>
            </a:rPr>
            <a:t>חסרון:</a:t>
          </a:r>
        </a:p>
      </dgm:t>
    </dgm:pt>
    <dgm:pt modelId="{8BC82E6B-D24F-4C9A-BBD8-DCEF963B393F}" type="parTrans" cxnId="{189B8258-49C7-43B6-B284-0C5C44ECCFB3}">
      <dgm:prSet/>
      <dgm:spPr/>
      <dgm:t>
        <a:bodyPr/>
        <a:lstStyle/>
        <a:p>
          <a:endParaRPr lang="en-IL" sz="2400"/>
        </a:p>
      </dgm:t>
    </dgm:pt>
    <dgm:pt modelId="{083D6C75-21E9-43D7-8CB6-6C61A3A293CC}" type="sibTrans" cxnId="{189B8258-49C7-43B6-B284-0C5C44ECCFB3}">
      <dgm:prSet/>
      <dgm:spPr/>
      <dgm:t>
        <a:bodyPr/>
        <a:lstStyle/>
        <a:p>
          <a:endParaRPr lang="en-IL" sz="2400"/>
        </a:p>
      </dgm:t>
    </dgm:pt>
    <dgm:pt modelId="{AE5D0EB8-8390-4DD2-92CD-1E498F58A42A}">
      <dgm:prSet phldrT="[טקסט]" custT="1"/>
      <dgm:spPr/>
      <dgm:t>
        <a:bodyPr/>
        <a:lstStyle/>
        <a:p>
          <a:pPr algn="r" rtl="1">
            <a:buClrTx/>
            <a:buSzTx/>
            <a:buFontTx/>
            <a:buNone/>
          </a:pPr>
          <a:r>
            <a:rPr lang="he-IL" sz="4000" b="0">
              <a:latin typeface="David" panose="020E0502060401010101" pitchFamily="34" charset="-79"/>
              <a:cs typeface="David" panose="020E0502060401010101" pitchFamily="34" charset="-79"/>
            </a:rPr>
            <a:t>עלות </a:t>
          </a:r>
          <a:r>
            <a:rPr lang="he-IL" sz="4000" b="0" dirty="0">
              <a:latin typeface="David" panose="020E0502060401010101" pitchFamily="34" charset="-79"/>
              <a:cs typeface="David" panose="020E0502060401010101" pitchFamily="34" charset="-79"/>
            </a:rPr>
            <a:t>גבוהה</a:t>
          </a:r>
          <a:endParaRPr lang="he-IL" sz="4400" b="0" u="sng" dirty="0">
            <a:latin typeface="David" panose="020E0502060401010101" pitchFamily="34" charset="-79"/>
            <a:cs typeface="David" panose="020E0502060401010101" pitchFamily="34" charset="-79"/>
          </a:endParaRPr>
        </a:p>
      </dgm:t>
    </dgm:pt>
    <dgm:pt modelId="{6A7EF930-07A4-46D7-BF96-FC2DBEF810CF}" type="parTrans" cxnId="{B2B9AAA0-4B3E-4AB5-98EB-900F093F7E21}">
      <dgm:prSet/>
      <dgm:spPr/>
      <dgm:t>
        <a:bodyPr/>
        <a:lstStyle/>
        <a:p>
          <a:endParaRPr lang="en-IL" sz="2400"/>
        </a:p>
      </dgm:t>
    </dgm:pt>
    <dgm:pt modelId="{F3F6683D-698E-479D-8052-0C6D182FD5E3}" type="sibTrans" cxnId="{B2B9AAA0-4B3E-4AB5-98EB-900F093F7E21}">
      <dgm:prSet/>
      <dgm:spPr/>
      <dgm:t>
        <a:bodyPr/>
        <a:lstStyle/>
        <a:p>
          <a:endParaRPr lang="en-IL" sz="2400"/>
        </a:p>
      </dgm:t>
    </dgm:pt>
    <dgm:pt modelId="{AE8691E7-524A-4B0D-A94E-34C146558E47}">
      <dgm:prSet phldrT="[טקסט]" custT="1"/>
      <dgm:spPr/>
      <dgm:t>
        <a:bodyPr/>
        <a:lstStyle/>
        <a:p>
          <a:pPr algn="r" rtl="1">
            <a:buClrTx/>
            <a:buSzTx/>
            <a:buFontTx/>
            <a:buNone/>
          </a:pPr>
          <a:endParaRPr lang="he-IL" sz="4000" b="0" dirty="0">
            <a:latin typeface="David" panose="020E0502060401010101" pitchFamily="34" charset="-79"/>
            <a:cs typeface="David" panose="020E0502060401010101" pitchFamily="34" charset="-79"/>
          </a:endParaRPr>
        </a:p>
      </dgm:t>
    </dgm:pt>
    <dgm:pt modelId="{C50891C3-8035-4842-8BAA-6561ADB81C97}" type="parTrans" cxnId="{88979AE0-6211-422F-9BD3-206A8652334D}">
      <dgm:prSet/>
      <dgm:spPr/>
      <dgm:t>
        <a:bodyPr/>
        <a:lstStyle/>
        <a:p>
          <a:endParaRPr lang="en-IL"/>
        </a:p>
      </dgm:t>
    </dgm:pt>
    <dgm:pt modelId="{2BE647F1-FE32-4970-9882-FCFF27A96546}" type="sibTrans" cxnId="{88979AE0-6211-422F-9BD3-206A8652334D}">
      <dgm:prSet/>
      <dgm:spPr/>
      <dgm:t>
        <a:bodyPr/>
        <a:lstStyle/>
        <a:p>
          <a:endParaRPr lang="en-IL"/>
        </a:p>
      </dgm:t>
    </dgm:pt>
    <dgm:pt modelId="{5858C8C1-A33B-4AD4-8B5A-DB2B90366CCE}">
      <dgm:prSet custT="1"/>
      <dgm:spPr/>
      <dgm:t>
        <a:bodyPr/>
        <a:lstStyle/>
        <a:p>
          <a:pPr rtl="1">
            <a:buNone/>
          </a:pPr>
          <a:endParaRPr lang="he-IL" sz="4000" dirty="0">
            <a:latin typeface="David" panose="020E0502060401010101" pitchFamily="34" charset="-79"/>
            <a:cs typeface="David" panose="020E0502060401010101" pitchFamily="34" charset="-79"/>
          </a:endParaRPr>
        </a:p>
      </dgm:t>
    </dgm:pt>
    <dgm:pt modelId="{99620B41-E29F-483A-9377-359890A70952}" type="parTrans" cxnId="{314B6995-5053-439F-91F7-94B9E916EF13}">
      <dgm:prSet/>
      <dgm:spPr/>
      <dgm:t>
        <a:bodyPr/>
        <a:lstStyle/>
        <a:p>
          <a:endParaRPr lang="en-IL"/>
        </a:p>
      </dgm:t>
    </dgm:pt>
    <dgm:pt modelId="{AAFC8A62-5FA5-4884-9407-8323B5E3562D}" type="sibTrans" cxnId="{314B6995-5053-439F-91F7-94B9E916EF13}">
      <dgm:prSet/>
      <dgm:spPr/>
      <dgm:t>
        <a:bodyPr/>
        <a:lstStyle/>
        <a:p>
          <a:endParaRPr lang="en-IL"/>
        </a:p>
      </dgm:t>
    </dgm:pt>
    <dgm:pt modelId="{AB2BB9B9-15DD-4A96-8FBC-A529B3648289}" type="pres">
      <dgm:prSet presAssocID="{2B517603-54D5-4374-8D0A-38CACD7C8E20}" presName="diagram" presStyleCnt="0">
        <dgm:presLayoutVars>
          <dgm:dir val="rev"/>
          <dgm:animLvl val="lvl"/>
          <dgm:resizeHandles val="exact"/>
        </dgm:presLayoutVars>
      </dgm:prSet>
      <dgm:spPr/>
    </dgm:pt>
    <dgm:pt modelId="{71F61B44-A4F6-46BA-8716-8ADEFCCCDF91}" type="pres">
      <dgm:prSet presAssocID="{D72F8E60-A8A4-4046-93E4-1B86BBA8E4CB}" presName="compNode" presStyleCnt="0"/>
      <dgm:spPr/>
    </dgm:pt>
    <dgm:pt modelId="{EFA59408-A84C-448D-898C-2486D24328F2}" type="pres">
      <dgm:prSet presAssocID="{D72F8E60-A8A4-4046-93E4-1B86BBA8E4CB}" presName="childRect" presStyleLbl="bgAcc1" presStyleIdx="0" presStyleCnt="3" custScaleY="163595" custLinFactNeighborX="-873" custLinFactNeighborY="12555">
        <dgm:presLayoutVars>
          <dgm:bulletEnabled val="1"/>
        </dgm:presLayoutVars>
      </dgm:prSet>
      <dgm:spPr/>
    </dgm:pt>
    <dgm:pt modelId="{53F3BC58-D856-4C42-AF41-20481189A1DA}" type="pres">
      <dgm:prSet presAssocID="{D72F8E60-A8A4-4046-93E4-1B86BBA8E4CB}" presName="parentText" presStyleLbl="node1" presStyleIdx="0" presStyleCnt="0">
        <dgm:presLayoutVars>
          <dgm:chMax val="0"/>
          <dgm:bulletEnabled val="1"/>
        </dgm:presLayoutVars>
      </dgm:prSet>
      <dgm:spPr/>
    </dgm:pt>
    <dgm:pt modelId="{5423A88D-0F38-4E56-8024-CABC2F2E3219}" type="pres">
      <dgm:prSet presAssocID="{D72F8E60-A8A4-4046-93E4-1B86BBA8E4CB}" presName="parentRect" presStyleLbl="alignNode1" presStyleIdx="0" presStyleCnt="3" custScaleY="136089" custLinFactNeighborX="-873" custLinFactNeighborY="69615"/>
      <dgm:spPr/>
    </dgm:pt>
    <dgm:pt modelId="{622ECF4D-4934-48FD-89D0-EE7E08F1B956}" type="pres">
      <dgm:prSet presAssocID="{D72F8E60-A8A4-4046-93E4-1B86BBA8E4CB}" presName="adorn" presStyleLbl="fgAccFollowNode1" presStyleIdx="0" presStyleCnt="3" custScaleX="136123" custScaleY="136123" custLinFactNeighborY="3706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48ED8565-D98B-469D-8B6D-784D5A8BB1BC}" type="pres">
      <dgm:prSet presAssocID="{8D521E0F-D733-48A2-857F-2F61036C8C8B}" presName="sibTrans" presStyleLbl="sibTrans2D1" presStyleIdx="0" presStyleCnt="0"/>
      <dgm:spPr/>
    </dgm:pt>
    <dgm:pt modelId="{0C63F7B0-9B94-4993-80A8-CC62A0D1BDD3}" type="pres">
      <dgm:prSet presAssocID="{591FC8CB-89FE-4617-ACB4-F4FE13331EBF}" presName="compNode" presStyleCnt="0"/>
      <dgm:spPr/>
    </dgm:pt>
    <dgm:pt modelId="{14003A61-2854-4D2E-BA38-56BB69B58C18}" type="pres">
      <dgm:prSet presAssocID="{591FC8CB-89FE-4617-ACB4-F4FE13331EBF}" presName="childRect" presStyleLbl="bgAcc1" presStyleIdx="1" presStyleCnt="3" custScaleY="163595" custLinFactNeighborX="-873" custLinFactNeighborY="12555">
        <dgm:presLayoutVars>
          <dgm:bulletEnabled val="1"/>
        </dgm:presLayoutVars>
      </dgm:prSet>
      <dgm:spPr/>
    </dgm:pt>
    <dgm:pt modelId="{CAEE9C19-3F41-4978-B0A2-4EA8B6103D6E}" type="pres">
      <dgm:prSet presAssocID="{591FC8CB-89FE-4617-ACB4-F4FE13331EBF}" presName="parentText" presStyleLbl="node1" presStyleIdx="0" presStyleCnt="0">
        <dgm:presLayoutVars>
          <dgm:chMax val="0"/>
          <dgm:bulletEnabled val="1"/>
        </dgm:presLayoutVars>
      </dgm:prSet>
      <dgm:spPr/>
    </dgm:pt>
    <dgm:pt modelId="{219FDB76-FB81-4523-8008-29C160ABB2B0}" type="pres">
      <dgm:prSet presAssocID="{591FC8CB-89FE-4617-ACB4-F4FE13331EBF}" presName="parentRect" presStyleLbl="alignNode1" presStyleIdx="1" presStyleCnt="3" custScaleY="136089" custLinFactNeighborX="-1107" custLinFactNeighborY="69615"/>
      <dgm:spPr/>
    </dgm:pt>
    <dgm:pt modelId="{C53C6357-C97D-4ECE-9FBB-EA3E57984E9F}" type="pres">
      <dgm:prSet presAssocID="{591FC8CB-89FE-4617-ACB4-F4FE13331EBF}" presName="adorn" presStyleLbl="fgAccFollowNode1" presStyleIdx="1" presStyleCnt="3" custScaleX="136123" custScaleY="136123" custLinFactNeighborX="-668" custLinFactNeighborY="3706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000" b="-29000"/>
          </a:stretch>
        </a:blipFill>
      </dgm:spPr>
    </dgm:pt>
    <dgm:pt modelId="{8574CE97-07A4-46BF-BE87-E33B8C5FDFD9}" type="pres">
      <dgm:prSet presAssocID="{B9D1B090-8084-4AF3-90CC-BBE7A58B0708}" presName="sibTrans" presStyleLbl="sibTrans2D1" presStyleIdx="0" presStyleCnt="0"/>
      <dgm:spPr/>
    </dgm:pt>
    <dgm:pt modelId="{4E269345-D3C2-4C95-BF2E-D6EA3239664C}" type="pres">
      <dgm:prSet presAssocID="{7B50FB32-30C3-4265-8D0D-9AD4FC3CB865}" presName="compNode" presStyleCnt="0"/>
      <dgm:spPr/>
    </dgm:pt>
    <dgm:pt modelId="{4B54840F-A262-4548-85F9-7D7376F10595}" type="pres">
      <dgm:prSet presAssocID="{7B50FB32-30C3-4265-8D0D-9AD4FC3CB865}" presName="childRect" presStyleLbl="bgAcc1" presStyleIdx="2" presStyleCnt="3" custScaleX="107248" custScaleY="163595" custLinFactNeighborX="-873" custLinFactNeighborY="12555">
        <dgm:presLayoutVars>
          <dgm:bulletEnabled val="1"/>
        </dgm:presLayoutVars>
      </dgm:prSet>
      <dgm:spPr/>
    </dgm:pt>
    <dgm:pt modelId="{78257A83-60AB-471E-B766-14A8980E8F47}" type="pres">
      <dgm:prSet presAssocID="{7B50FB32-30C3-4265-8D0D-9AD4FC3CB865}" presName="parentText" presStyleLbl="node1" presStyleIdx="0" presStyleCnt="0">
        <dgm:presLayoutVars>
          <dgm:chMax val="0"/>
          <dgm:bulletEnabled val="1"/>
        </dgm:presLayoutVars>
      </dgm:prSet>
      <dgm:spPr/>
    </dgm:pt>
    <dgm:pt modelId="{38606866-8B4E-4620-A426-ECEADD03A336}" type="pres">
      <dgm:prSet presAssocID="{7B50FB32-30C3-4265-8D0D-9AD4FC3CB865}" presName="parentRect" presStyleLbl="alignNode1" presStyleIdx="2" presStyleCnt="3" custScaleX="107248" custScaleY="136089" custLinFactNeighborX="-1107" custLinFactNeighborY="69615"/>
      <dgm:spPr/>
    </dgm:pt>
    <dgm:pt modelId="{3C4FA694-A4FC-4FBF-9756-3BC1AEAF4DD9}" type="pres">
      <dgm:prSet presAssocID="{7B50FB32-30C3-4265-8D0D-9AD4FC3CB865}" presName="adorn" presStyleLbl="fgAccFollowNode1" presStyleIdx="2" presStyleCnt="3" custScaleX="136123" custScaleY="136123" custLinFactNeighborX="-668" custLinFactNeighborY="37065"/>
      <dgm:spPr>
        <a:blipFill rotWithShape="1">
          <a:blip xmlns:r="http://schemas.openxmlformats.org/officeDocument/2006/relationships" r:embed="rId3">
            <a:extLst>
              <a:ext uri="{BEBA8EAE-BF5A-486C-A8C5-ECC9F3942E4B}">
                <a14:imgProps xmlns:a14="http://schemas.microsoft.com/office/drawing/2010/main">
                  <a14:imgLayer r:embed="rId4">
                    <a14:imgEffect>
                      <a14:backgroundRemoval t="9948" b="89791" l="14007" r="82979">
                        <a14:foregroundMark x1="67730" y1="43979" x2="67730" y2="43979"/>
                        <a14:foregroundMark x1="69149" y1="29319" x2="69149" y2="29319"/>
                        <a14:foregroundMark x1="66844" y1="22775" x2="66844" y2="22775"/>
                        <a14:foregroundMark x1="50355" y1="23298" x2="50355" y2="23298"/>
                        <a14:foregroundMark x1="77128" y1="42147" x2="77128" y2="42147"/>
                        <a14:foregroundMark x1="82979" y1="37173" x2="82979" y2="37173"/>
                        <a14:foregroundMark x1="15957" y1="56806" x2="15957" y2="56806"/>
                        <a14:foregroundMark x1="14007" y1="50524" x2="14007" y2="50524"/>
                        <a14:foregroundMark x1="20390" y1="50262" x2="20390" y2="50262"/>
                      </a14:backgroundRemoval>
                    </a14:imgEffect>
                  </a14:imgLayer>
                </a14:imgProps>
              </a:ext>
            </a:extLst>
          </a:blip>
          <a:srcRect/>
          <a:stretch>
            <a:fillRect l="-12000" r="-12000"/>
          </a:stretch>
        </a:blipFill>
      </dgm:spPr>
    </dgm:pt>
  </dgm:ptLst>
  <dgm:cxnLst>
    <dgm:cxn modelId="{F1F2E101-3DC7-4C1D-ACC4-746FD8A8E51E}" srcId="{D72F8E60-A8A4-4046-93E4-1B86BBA8E4CB}" destId="{F3421140-3AFE-4BB3-88F8-3B36A0E03243}" srcOrd="1" destOrd="0" parTransId="{6255BBD5-98C1-41E6-813F-54E7508F27DE}" sibTransId="{8097E075-1AB6-48CC-91AE-3E7973F9362D}"/>
    <dgm:cxn modelId="{3F608C09-888B-4254-BB8C-7D413BAC4FA8}" type="presOf" srcId="{6A43B5F6-4AC1-4947-B697-B4BE558554BB}" destId="{EFA59408-A84C-448D-898C-2486D24328F2}" srcOrd="0" destOrd="4" presId="urn:microsoft.com/office/officeart/2005/8/layout/bList2"/>
    <dgm:cxn modelId="{99C5740A-A803-4DB4-B29E-5A010020663A}" type="presOf" srcId="{591FC8CB-89FE-4617-ACB4-F4FE13331EBF}" destId="{CAEE9C19-3F41-4978-B0A2-4EA8B6103D6E}" srcOrd="0" destOrd="0" presId="urn:microsoft.com/office/officeart/2005/8/layout/bList2"/>
    <dgm:cxn modelId="{C34B5310-9824-4C83-84A0-1C084FFA0091}" type="presOf" srcId="{AE8691E7-524A-4B0D-A94E-34C146558E47}" destId="{14003A61-2854-4D2E-BA38-56BB69B58C18}" srcOrd="0" destOrd="2" presId="urn:microsoft.com/office/officeart/2005/8/layout/bList2"/>
    <dgm:cxn modelId="{55006D15-7835-4524-8534-BB04931A500E}" srcId="{2B517603-54D5-4374-8D0A-38CACD7C8E20}" destId="{D72F8E60-A8A4-4046-93E4-1B86BBA8E4CB}" srcOrd="0" destOrd="0" parTransId="{A893EEA0-4B80-4B62-8587-3D40F2D5BA14}" sibTransId="{8D521E0F-D733-48A2-857F-2F61036C8C8B}"/>
    <dgm:cxn modelId="{34831E20-1842-4341-ABFA-8F48A822E95A}" type="presOf" srcId="{591FC8CB-89FE-4617-ACB4-F4FE13331EBF}" destId="{219FDB76-FB81-4523-8008-29C160ABB2B0}" srcOrd="1" destOrd="0" presId="urn:microsoft.com/office/officeart/2005/8/layout/bList2"/>
    <dgm:cxn modelId="{316BF026-A6BB-4A43-B274-206A2DC9E684}" srcId="{D72F8E60-A8A4-4046-93E4-1B86BBA8E4CB}" destId="{6A43B5F6-4AC1-4947-B697-B4BE558554BB}" srcOrd="4" destOrd="0" parTransId="{DC46307C-6EF7-476F-AB06-5E3CF8090830}" sibTransId="{78EB294F-DDBC-4123-A112-783944C190D9}"/>
    <dgm:cxn modelId="{57ED1727-E4B8-4836-AD30-B0E345BA3A20}" srcId="{D72F8E60-A8A4-4046-93E4-1B86BBA8E4CB}" destId="{41BC2309-DD50-4158-8011-C73EB60B326B}" srcOrd="0" destOrd="0" parTransId="{5601A52E-7197-41B7-8A9C-7AEED322A08D}" sibTransId="{795C1E57-5991-45D6-8A05-D592126A41DC}"/>
    <dgm:cxn modelId="{E338AA29-55DA-442D-9668-A9397B8CCAB1}" type="presOf" srcId="{2B517603-54D5-4374-8D0A-38CACD7C8E20}" destId="{AB2BB9B9-15DD-4A96-8FBC-A529B3648289}" srcOrd="0" destOrd="0" presId="urn:microsoft.com/office/officeart/2005/8/layout/bList2"/>
    <dgm:cxn modelId="{CFEF832F-3A26-464B-A9DC-547146435093}" type="presOf" srcId="{AE5D0EB8-8390-4DD2-92CD-1E498F58A42A}" destId="{14003A61-2854-4D2E-BA38-56BB69B58C18}" srcOrd="0" destOrd="4" presId="urn:microsoft.com/office/officeart/2005/8/layout/bList2"/>
    <dgm:cxn modelId="{02E5C739-CED9-4D43-A224-6DAC6FAFE4DD}" type="presOf" srcId="{107B4077-FAC3-4752-B400-3C86EDF99C86}" destId="{EFA59408-A84C-448D-898C-2486D24328F2}" srcOrd="0" destOrd="3" presId="urn:microsoft.com/office/officeart/2005/8/layout/bList2"/>
    <dgm:cxn modelId="{F9075664-3147-450C-B5C9-DBE6CB1DF1B5}" type="presOf" srcId="{F6DCA844-B878-4B97-AF54-3B3FE49385DA}" destId="{4B54840F-A262-4548-85F9-7D7376F10595}" srcOrd="0" destOrd="2" presId="urn:microsoft.com/office/officeart/2005/8/layout/bList2"/>
    <dgm:cxn modelId="{0DD0FB4A-8F85-45FC-A283-1C3E698B3540}" srcId="{7B50FB32-30C3-4265-8D0D-9AD4FC3CB865}" destId="{ED7CEF0E-09A8-40CF-81CA-D9F315B3B9C9}" srcOrd="3" destOrd="0" parTransId="{CD3BB26C-7C16-40EB-891F-BC78E4DAB4ED}" sibTransId="{9B61AF82-E887-48FE-808D-C5A6AE0040A1}"/>
    <dgm:cxn modelId="{5F29716B-5E63-48FC-BD75-59EE0205182C}" type="presOf" srcId="{B9D1B090-8084-4AF3-90CC-BBE7A58B0708}" destId="{8574CE97-07A4-46BF-BE87-E33B8C5FDFD9}" srcOrd="0" destOrd="0" presId="urn:microsoft.com/office/officeart/2005/8/layout/bList2"/>
    <dgm:cxn modelId="{F70FF16B-C554-4FD3-864F-11C375F79159}" type="presOf" srcId="{5858C8C1-A33B-4AD4-8B5A-DB2B90366CCE}" destId="{EFA59408-A84C-448D-898C-2486D24328F2}" srcOrd="0" destOrd="2" presId="urn:microsoft.com/office/officeart/2005/8/layout/bList2"/>
    <dgm:cxn modelId="{DA94AC4C-BCCC-40B9-9533-A4B556ED4DBA}" srcId="{591FC8CB-89FE-4617-ACB4-F4FE13331EBF}" destId="{2C1584A9-3996-4397-A6DC-77C3DFA4B1DE}" srcOrd="1" destOrd="0" parTransId="{5454F403-78AD-4B20-ABF3-558308C632D9}" sibTransId="{04C0267F-4BBE-4810-8340-D06D6161CCEA}"/>
    <dgm:cxn modelId="{A857D975-7787-4A49-A587-70D2B39B71A1}" srcId="{7B50FB32-30C3-4265-8D0D-9AD4FC3CB865}" destId="{F030A16F-9A65-48D1-84AB-8C4285AFD477}" srcOrd="1" destOrd="0" parTransId="{6E0C0A33-E764-458F-83D7-289480E75A2C}" sibTransId="{F5397A94-DB52-45B0-A31F-EBABF989F2BF}"/>
    <dgm:cxn modelId="{24C9C777-23D6-4930-8548-D24B596054FF}" srcId="{D72F8E60-A8A4-4046-93E4-1B86BBA8E4CB}" destId="{107B4077-FAC3-4752-B400-3C86EDF99C86}" srcOrd="3" destOrd="0" parTransId="{27464012-87FD-49E5-A708-A95D4FA478D9}" sibTransId="{E5245A80-6FA0-4374-8662-DCE360446271}"/>
    <dgm:cxn modelId="{189B8258-49C7-43B6-B284-0C5C44ECCFB3}" srcId="{591FC8CB-89FE-4617-ACB4-F4FE13331EBF}" destId="{72119185-3292-4AC3-92E2-A3646BBC53D0}" srcOrd="3" destOrd="0" parTransId="{8BC82E6B-D24F-4C9A-BBD8-DCEF963B393F}" sibTransId="{083D6C75-21E9-43D7-8CB6-6C61A3A293CC}"/>
    <dgm:cxn modelId="{F9B0DB7E-854F-49B5-831D-2D8E051298BD}" srcId="{2B517603-54D5-4374-8D0A-38CACD7C8E20}" destId="{7B50FB32-30C3-4265-8D0D-9AD4FC3CB865}" srcOrd="2" destOrd="0" parTransId="{2767AE13-70C0-49E4-9D25-06319F2840AC}" sibTransId="{83DB6C65-FE6C-4CF9-AA2D-4719699715FA}"/>
    <dgm:cxn modelId="{25CE6881-B4D1-46CB-B16B-BF0310E39BC8}" type="presOf" srcId="{41BC2309-DD50-4158-8011-C73EB60B326B}" destId="{EFA59408-A84C-448D-898C-2486D24328F2}" srcOrd="0" destOrd="0" presId="urn:microsoft.com/office/officeart/2005/8/layout/bList2"/>
    <dgm:cxn modelId="{28E7CA8A-ACB7-47F8-8603-685FF0ADF65B}" type="presOf" srcId="{1ACF2538-C074-40FF-841A-30A9B195DE70}" destId="{14003A61-2854-4D2E-BA38-56BB69B58C18}" srcOrd="0" destOrd="0" presId="urn:microsoft.com/office/officeart/2005/8/layout/bList2"/>
    <dgm:cxn modelId="{3ABDE78E-6B0A-44F3-9D2B-0CF72CBD9279}" type="presOf" srcId="{8D521E0F-D733-48A2-857F-2F61036C8C8B}" destId="{48ED8565-D98B-469D-8B6D-784D5A8BB1BC}" srcOrd="0" destOrd="0" presId="urn:microsoft.com/office/officeart/2005/8/layout/bList2"/>
    <dgm:cxn modelId="{95F2DE91-A41C-4F98-97A6-41EBEC94B5EB}" type="presOf" srcId="{F3421140-3AFE-4BB3-88F8-3B36A0E03243}" destId="{EFA59408-A84C-448D-898C-2486D24328F2}" srcOrd="0" destOrd="1" presId="urn:microsoft.com/office/officeart/2005/8/layout/bList2"/>
    <dgm:cxn modelId="{F7803F95-A547-4F7C-8BCD-41025F766B61}" type="presOf" srcId="{ED7CEF0E-09A8-40CF-81CA-D9F315B3B9C9}" destId="{4B54840F-A262-4548-85F9-7D7376F10595}" srcOrd="0" destOrd="3" presId="urn:microsoft.com/office/officeart/2005/8/layout/bList2"/>
    <dgm:cxn modelId="{314B6995-5053-439F-91F7-94B9E916EF13}" srcId="{D72F8E60-A8A4-4046-93E4-1B86BBA8E4CB}" destId="{5858C8C1-A33B-4AD4-8B5A-DB2B90366CCE}" srcOrd="2" destOrd="0" parTransId="{99620B41-E29F-483A-9377-359890A70952}" sibTransId="{AAFC8A62-5FA5-4884-9407-8323B5E3562D}"/>
    <dgm:cxn modelId="{140F5998-45EF-4201-93D7-8B9CFE851FE2}" type="presOf" srcId="{D72F8E60-A8A4-4046-93E4-1B86BBA8E4CB}" destId="{5423A88D-0F38-4E56-8024-CABC2F2E3219}" srcOrd="1" destOrd="0" presId="urn:microsoft.com/office/officeart/2005/8/layout/bList2"/>
    <dgm:cxn modelId="{B2B9AAA0-4B3E-4AB5-98EB-900F093F7E21}" srcId="{591FC8CB-89FE-4617-ACB4-F4FE13331EBF}" destId="{AE5D0EB8-8390-4DD2-92CD-1E498F58A42A}" srcOrd="4" destOrd="0" parTransId="{6A7EF930-07A4-46D7-BF96-FC2DBEF810CF}" sibTransId="{F3F6683D-698E-479D-8052-0C6D182FD5E3}"/>
    <dgm:cxn modelId="{066743B0-763E-40EF-82AD-F0CF1805AA16}" srcId="{7B50FB32-30C3-4265-8D0D-9AD4FC3CB865}" destId="{C1054BC8-EDF2-44B6-B98F-99C6F206ECE4}" srcOrd="0" destOrd="0" parTransId="{ED432244-D6EF-47B5-B43D-435347256217}" sibTransId="{A40B7B02-130D-49E3-8F1B-18260D3FAF28}"/>
    <dgm:cxn modelId="{E4533FB5-3963-4B46-9204-8BBA78CBF40A}" type="presOf" srcId="{2C1584A9-3996-4397-A6DC-77C3DFA4B1DE}" destId="{14003A61-2854-4D2E-BA38-56BB69B58C18}" srcOrd="0" destOrd="1" presId="urn:microsoft.com/office/officeart/2005/8/layout/bList2"/>
    <dgm:cxn modelId="{EC1067B6-C77B-4957-81B2-D696D19E5E1A}" type="presOf" srcId="{7B50FB32-30C3-4265-8D0D-9AD4FC3CB865}" destId="{38606866-8B4E-4620-A426-ECEADD03A336}" srcOrd="1" destOrd="0" presId="urn:microsoft.com/office/officeart/2005/8/layout/bList2"/>
    <dgm:cxn modelId="{9A98D2B8-C64A-48EC-A1B2-2A0389AF2E48}" type="presOf" srcId="{72119185-3292-4AC3-92E2-A3646BBC53D0}" destId="{14003A61-2854-4D2E-BA38-56BB69B58C18}" srcOrd="0" destOrd="3" presId="urn:microsoft.com/office/officeart/2005/8/layout/bList2"/>
    <dgm:cxn modelId="{CFEA73CF-C861-41E3-93BB-23D8D75F6DF1}" type="presOf" srcId="{F030A16F-9A65-48D1-84AB-8C4285AFD477}" destId="{4B54840F-A262-4548-85F9-7D7376F10595}" srcOrd="0" destOrd="1" presId="urn:microsoft.com/office/officeart/2005/8/layout/bList2"/>
    <dgm:cxn modelId="{71E2ECD9-2B9E-4B9E-A574-87C923D72000}" srcId="{7B50FB32-30C3-4265-8D0D-9AD4FC3CB865}" destId="{F6DCA844-B878-4B97-AF54-3B3FE49385DA}" srcOrd="2" destOrd="0" parTransId="{4EAFF50B-8746-457E-A99B-281C4F5340C9}" sibTransId="{264B7999-7786-4040-A2A8-142001947B60}"/>
    <dgm:cxn modelId="{2DF31BDA-C07D-47CC-B607-E1AAC1D1480E}" srcId="{2B517603-54D5-4374-8D0A-38CACD7C8E20}" destId="{591FC8CB-89FE-4617-ACB4-F4FE13331EBF}" srcOrd="1" destOrd="0" parTransId="{AA2E47EA-06DF-433A-8B65-F613A4D454CB}" sibTransId="{B9D1B090-8084-4AF3-90CC-BBE7A58B0708}"/>
    <dgm:cxn modelId="{88979AE0-6211-422F-9BD3-206A8652334D}" srcId="{591FC8CB-89FE-4617-ACB4-F4FE13331EBF}" destId="{AE8691E7-524A-4B0D-A94E-34C146558E47}" srcOrd="2" destOrd="0" parTransId="{C50891C3-8035-4842-8BAA-6561ADB81C97}" sibTransId="{2BE647F1-FE32-4970-9882-FCFF27A96546}"/>
    <dgm:cxn modelId="{DD6F9DED-8241-4167-B30C-24C15F84C328}" srcId="{591FC8CB-89FE-4617-ACB4-F4FE13331EBF}" destId="{1ACF2538-C074-40FF-841A-30A9B195DE70}" srcOrd="0" destOrd="0" parTransId="{47804977-D6B4-4830-A469-8BAA47E6390C}" sibTransId="{971270A0-AA46-4CDE-A2C2-72AA6D8E37D3}"/>
    <dgm:cxn modelId="{93FF13F2-A3C2-4FED-86B4-FC26CCFA26E2}" type="presOf" srcId="{D72F8E60-A8A4-4046-93E4-1B86BBA8E4CB}" destId="{53F3BC58-D856-4C42-AF41-20481189A1DA}" srcOrd="0" destOrd="0" presId="urn:microsoft.com/office/officeart/2005/8/layout/bList2"/>
    <dgm:cxn modelId="{09AADDFA-3980-47C8-964D-A1AC67023569}" type="presOf" srcId="{7B50FB32-30C3-4265-8D0D-9AD4FC3CB865}" destId="{78257A83-60AB-471E-B766-14A8980E8F47}" srcOrd="0" destOrd="0" presId="urn:microsoft.com/office/officeart/2005/8/layout/bList2"/>
    <dgm:cxn modelId="{5ABD95FD-899C-481B-8D79-A8FD8E7C77BB}" type="presOf" srcId="{C1054BC8-EDF2-44B6-B98F-99C6F206ECE4}" destId="{4B54840F-A262-4548-85F9-7D7376F10595}" srcOrd="0" destOrd="0" presId="urn:microsoft.com/office/officeart/2005/8/layout/bList2"/>
    <dgm:cxn modelId="{00DCF258-B4F5-48C5-9D9F-8CE449F165ED}" type="presParOf" srcId="{AB2BB9B9-15DD-4A96-8FBC-A529B3648289}" destId="{71F61B44-A4F6-46BA-8716-8ADEFCCCDF91}" srcOrd="0" destOrd="0" presId="urn:microsoft.com/office/officeart/2005/8/layout/bList2"/>
    <dgm:cxn modelId="{646F8D80-4FC3-4092-AC53-DA2154B370CB}" type="presParOf" srcId="{71F61B44-A4F6-46BA-8716-8ADEFCCCDF91}" destId="{EFA59408-A84C-448D-898C-2486D24328F2}" srcOrd="0" destOrd="0" presId="urn:microsoft.com/office/officeart/2005/8/layout/bList2"/>
    <dgm:cxn modelId="{9BA41415-8EF2-4554-8D9D-06BF905BD7DE}" type="presParOf" srcId="{71F61B44-A4F6-46BA-8716-8ADEFCCCDF91}" destId="{53F3BC58-D856-4C42-AF41-20481189A1DA}" srcOrd="1" destOrd="0" presId="urn:microsoft.com/office/officeart/2005/8/layout/bList2"/>
    <dgm:cxn modelId="{8F53AEA2-61A1-45CE-80C8-2765BE45BEB5}" type="presParOf" srcId="{71F61B44-A4F6-46BA-8716-8ADEFCCCDF91}" destId="{5423A88D-0F38-4E56-8024-CABC2F2E3219}" srcOrd="2" destOrd="0" presId="urn:microsoft.com/office/officeart/2005/8/layout/bList2"/>
    <dgm:cxn modelId="{7FB5E5C0-2C65-46AA-A007-853F40974438}" type="presParOf" srcId="{71F61B44-A4F6-46BA-8716-8ADEFCCCDF91}" destId="{622ECF4D-4934-48FD-89D0-EE7E08F1B956}" srcOrd="3" destOrd="0" presId="urn:microsoft.com/office/officeart/2005/8/layout/bList2"/>
    <dgm:cxn modelId="{481053D3-9B60-4C76-8B02-5A18E8411FB6}" type="presParOf" srcId="{AB2BB9B9-15DD-4A96-8FBC-A529B3648289}" destId="{48ED8565-D98B-469D-8B6D-784D5A8BB1BC}" srcOrd="1" destOrd="0" presId="urn:microsoft.com/office/officeart/2005/8/layout/bList2"/>
    <dgm:cxn modelId="{F1421C4C-1C07-4757-A30B-1D6AAB82FA2D}" type="presParOf" srcId="{AB2BB9B9-15DD-4A96-8FBC-A529B3648289}" destId="{0C63F7B0-9B94-4993-80A8-CC62A0D1BDD3}" srcOrd="2" destOrd="0" presId="urn:microsoft.com/office/officeart/2005/8/layout/bList2"/>
    <dgm:cxn modelId="{DF748E0C-A616-4D25-B19B-5068DFE44185}" type="presParOf" srcId="{0C63F7B0-9B94-4993-80A8-CC62A0D1BDD3}" destId="{14003A61-2854-4D2E-BA38-56BB69B58C18}" srcOrd="0" destOrd="0" presId="urn:microsoft.com/office/officeart/2005/8/layout/bList2"/>
    <dgm:cxn modelId="{AA15500A-AE9F-4F9D-9F9E-F85CF58A6B7A}" type="presParOf" srcId="{0C63F7B0-9B94-4993-80A8-CC62A0D1BDD3}" destId="{CAEE9C19-3F41-4978-B0A2-4EA8B6103D6E}" srcOrd="1" destOrd="0" presId="urn:microsoft.com/office/officeart/2005/8/layout/bList2"/>
    <dgm:cxn modelId="{E764840F-94E7-446C-A392-002878FB59CD}" type="presParOf" srcId="{0C63F7B0-9B94-4993-80A8-CC62A0D1BDD3}" destId="{219FDB76-FB81-4523-8008-29C160ABB2B0}" srcOrd="2" destOrd="0" presId="urn:microsoft.com/office/officeart/2005/8/layout/bList2"/>
    <dgm:cxn modelId="{23395B5B-9F8B-43A1-AAE4-4B359D659B3C}" type="presParOf" srcId="{0C63F7B0-9B94-4993-80A8-CC62A0D1BDD3}" destId="{C53C6357-C97D-4ECE-9FBB-EA3E57984E9F}" srcOrd="3" destOrd="0" presId="urn:microsoft.com/office/officeart/2005/8/layout/bList2"/>
    <dgm:cxn modelId="{7650176D-3BBE-4F0F-B7DA-1BD1EADB53F7}" type="presParOf" srcId="{AB2BB9B9-15DD-4A96-8FBC-A529B3648289}" destId="{8574CE97-07A4-46BF-BE87-E33B8C5FDFD9}" srcOrd="3" destOrd="0" presId="urn:microsoft.com/office/officeart/2005/8/layout/bList2"/>
    <dgm:cxn modelId="{EA932D44-9514-42C8-8A89-03D31C9F0CFF}" type="presParOf" srcId="{AB2BB9B9-15DD-4A96-8FBC-A529B3648289}" destId="{4E269345-D3C2-4C95-BF2E-D6EA3239664C}" srcOrd="4" destOrd="0" presId="urn:microsoft.com/office/officeart/2005/8/layout/bList2"/>
    <dgm:cxn modelId="{7624FABC-A70D-49B2-9671-B28F034FE4A3}" type="presParOf" srcId="{4E269345-D3C2-4C95-BF2E-D6EA3239664C}" destId="{4B54840F-A262-4548-85F9-7D7376F10595}" srcOrd="0" destOrd="0" presId="urn:microsoft.com/office/officeart/2005/8/layout/bList2"/>
    <dgm:cxn modelId="{052F89D3-1D74-4D09-8C33-8B642B2DF137}" type="presParOf" srcId="{4E269345-D3C2-4C95-BF2E-D6EA3239664C}" destId="{78257A83-60AB-471E-B766-14A8980E8F47}" srcOrd="1" destOrd="0" presId="urn:microsoft.com/office/officeart/2005/8/layout/bList2"/>
    <dgm:cxn modelId="{2EAF1CA6-E160-4339-AD36-5BC7752318DE}" type="presParOf" srcId="{4E269345-D3C2-4C95-BF2E-D6EA3239664C}" destId="{38606866-8B4E-4620-A426-ECEADD03A336}" srcOrd="2" destOrd="0" presId="urn:microsoft.com/office/officeart/2005/8/layout/bList2"/>
    <dgm:cxn modelId="{C7C63CFB-1096-4D05-B68C-90457F40C719}" type="presParOf" srcId="{4E269345-D3C2-4C95-BF2E-D6EA3239664C}" destId="{3C4FA694-A4FC-4FBF-9756-3BC1AEAF4DD9}"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CE0BCC2-CB11-4394-84C2-9FAD8C707490}" type="doc">
      <dgm:prSet loTypeId="urn:microsoft.com/office/officeart/2008/layout/PictureStrips" loCatId="list" qsTypeId="urn:microsoft.com/office/officeart/2005/8/quickstyle/simple4" qsCatId="simple" csTypeId="urn:microsoft.com/office/officeart/2005/8/colors/accent1_1" csCatId="accent1" phldr="1"/>
      <dgm:spPr/>
      <dgm:t>
        <a:bodyPr/>
        <a:lstStyle/>
        <a:p>
          <a:endParaRPr lang="en-IL"/>
        </a:p>
      </dgm:t>
    </dgm:pt>
    <dgm:pt modelId="{A889D509-12D8-426A-8926-305F8624BC64}">
      <dgm:prSet phldrT="[טקסט]"/>
      <dgm:spPr/>
      <dgm:t>
        <a:bodyPr/>
        <a:lstStyle/>
        <a:p>
          <a:pPr rtl="1"/>
          <a:r>
            <a:rPr lang="he-IL" dirty="0">
              <a:effectLst/>
              <a:latin typeface="David" panose="020E0502060401010101" pitchFamily="34" charset="-79"/>
              <a:ea typeface="David" panose="020E0502060401010101" pitchFamily="34" charset="-79"/>
              <a:cs typeface="David" panose="020E0502060401010101" pitchFamily="34" charset="-79"/>
            </a:rPr>
            <a:t>בינה מלאכותית</a:t>
          </a:r>
          <a:endParaRPr lang="en-IL" dirty="0"/>
        </a:p>
      </dgm:t>
    </dgm:pt>
    <dgm:pt modelId="{5E0AF2F7-1EFB-44A5-8BED-2B4037ACFCB6}" type="parTrans" cxnId="{249BF6A6-D90C-4107-A7A1-31F65EFB03D8}">
      <dgm:prSet/>
      <dgm:spPr/>
      <dgm:t>
        <a:bodyPr/>
        <a:lstStyle/>
        <a:p>
          <a:pPr rtl="1"/>
          <a:endParaRPr lang="en-IL"/>
        </a:p>
      </dgm:t>
    </dgm:pt>
    <dgm:pt modelId="{56D8B56E-4C4C-4103-83B0-197FE4D04871}" type="sibTrans" cxnId="{249BF6A6-D90C-4107-A7A1-31F65EFB03D8}">
      <dgm:prSet/>
      <dgm:spPr/>
      <dgm:t>
        <a:bodyPr/>
        <a:lstStyle/>
        <a:p>
          <a:pPr rtl="1"/>
          <a:endParaRPr lang="en-IL"/>
        </a:p>
      </dgm:t>
    </dgm:pt>
    <dgm:pt modelId="{575D7163-755F-44B6-9D82-4F628472CD78}">
      <dgm:prSet/>
      <dgm:spPr/>
      <dgm:t>
        <a:bodyPr/>
        <a:lstStyle/>
        <a:p>
          <a:pPr rtl="1"/>
          <a:r>
            <a:rPr lang="he-IL" dirty="0">
              <a:effectLst/>
              <a:latin typeface="David" panose="020E0502060401010101" pitchFamily="34" charset="-79"/>
              <a:ea typeface="David" panose="020E0502060401010101" pitchFamily="34" charset="-79"/>
              <a:cs typeface="David" panose="020E0502060401010101" pitchFamily="34" charset="-79"/>
            </a:rPr>
            <a:t>דוח מעקב נתונים חודשי </a:t>
          </a:r>
        </a:p>
      </dgm:t>
    </dgm:pt>
    <dgm:pt modelId="{6B9F1778-2BBB-43BD-9777-DD1B500569AD}" type="parTrans" cxnId="{81362353-6876-42E3-84DA-9BC53CA7888E}">
      <dgm:prSet/>
      <dgm:spPr/>
      <dgm:t>
        <a:bodyPr/>
        <a:lstStyle/>
        <a:p>
          <a:pPr rtl="1"/>
          <a:endParaRPr lang="en-IL"/>
        </a:p>
      </dgm:t>
    </dgm:pt>
    <dgm:pt modelId="{46F922BF-1D7D-481B-A6ED-883BFDB977A2}" type="sibTrans" cxnId="{81362353-6876-42E3-84DA-9BC53CA7888E}">
      <dgm:prSet/>
      <dgm:spPr/>
      <dgm:t>
        <a:bodyPr/>
        <a:lstStyle/>
        <a:p>
          <a:pPr rtl="1"/>
          <a:endParaRPr lang="en-IL"/>
        </a:p>
      </dgm:t>
    </dgm:pt>
    <dgm:pt modelId="{7355B2A0-F38E-4B29-B1BB-C19899FE78D7}">
      <dgm:prSet/>
      <dgm:spPr/>
      <dgm:t>
        <a:bodyPr/>
        <a:lstStyle/>
        <a:p>
          <a:pPr rtl="1"/>
          <a:r>
            <a:rPr lang="he-IL" dirty="0">
              <a:effectLst/>
              <a:latin typeface="David" panose="020E0502060401010101" pitchFamily="34" charset="-79"/>
              <a:ea typeface="David" panose="020E0502060401010101" pitchFamily="34" charset="-79"/>
              <a:cs typeface="David" panose="020E0502060401010101" pitchFamily="34" charset="-79"/>
            </a:rPr>
            <a:t>פיתוח ממשק ליצירת קשר עם מוקד חירום </a:t>
          </a:r>
        </a:p>
      </dgm:t>
    </dgm:pt>
    <dgm:pt modelId="{AB156BD7-DE04-45C2-80B3-D025E70B82CC}" type="parTrans" cxnId="{2E2C9724-5185-4843-B977-EB7AD988F790}">
      <dgm:prSet/>
      <dgm:spPr/>
      <dgm:t>
        <a:bodyPr/>
        <a:lstStyle/>
        <a:p>
          <a:pPr rtl="1"/>
          <a:endParaRPr lang="en-IL"/>
        </a:p>
      </dgm:t>
    </dgm:pt>
    <dgm:pt modelId="{F4572A0B-B213-49C5-A130-E3162091B958}" type="sibTrans" cxnId="{2E2C9724-5185-4843-B977-EB7AD988F790}">
      <dgm:prSet/>
      <dgm:spPr/>
      <dgm:t>
        <a:bodyPr/>
        <a:lstStyle/>
        <a:p>
          <a:pPr rtl="1"/>
          <a:endParaRPr lang="en-IL"/>
        </a:p>
      </dgm:t>
    </dgm:pt>
    <dgm:pt modelId="{C2891118-6F0D-49A7-898C-4D4F00CC5A9B}">
      <dgm:prSet/>
      <dgm:spPr/>
      <dgm:t>
        <a:bodyPr/>
        <a:lstStyle/>
        <a:p>
          <a:pPr rtl="1"/>
          <a:r>
            <a:rPr lang="he-IL">
              <a:effectLst/>
              <a:latin typeface="David" panose="020E0502060401010101" pitchFamily="34" charset="-79"/>
              <a:ea typeface="David" panose="020E0502060401010101" pitchFamily="34" charset="-79"/>
              <a:cs typeface="David" panose="020E0502060401010101" pitchFamily="34" charset="-79"/>
            </a:rPr>
            <a:t>פיתוח ממשק משתמש גרפי</a:t>
          </a:r>
          <a:endParaRPr lang="en-IL" dirty="0">
            <a:effectLst/>
            <a:latin typeface="David" panose="020E0502060401010101" pitchFamily="34" charset="-79"/>
            <a:ea typeface="David" panose="020E0502060401010101" pitchFamily="34" charset="-79"/>
            <a:cs typeface="David" panose="020E0502060401010101" pitchFamily="34" charset="-79"/>
          </a:endParaRPr>
        </a:p>
      </dgm:t>
    </dgm:pt>
    <dgm:pt modelId="{ED925CF2-904A-4B7E-8ED7-C7F3206E11A2}" type="parTrans" cxnId="{0156F995-3030-4D10-A568-E8859EADC945}">
      <dgm:prSet/>
      <dgm:spPr/>
      <dgm:t>
        <a:bodyPr/>
        <a:lstStyle/>
        <a:p>
          <a:pPr rtl="1"/>
          <a:endParaRPr lang="en-IL"/>
        </a:p>
      </dgm:t>
    </dgm:pt>
    <dgm:pt modelId="{24F9AFB8-E07F-41E2-B2E2-E0214F61E3F1}" type="sibTrans" cxnId="{0156F995-3030-4D10-A568-E8859EADC945}">
      <dgm:prSet/>
      <dgm:spPr/>
      <dgm:t>
        <a:bodyPr/>
        <a:lstStyle/>
        <a:p>
          <a:pPr rtl="1"/>
          <a:endParaRPr lang="en-IL"/>
        </a:p>
      </dgm:t>
    </dgm:pt>
    <dgm:pt modelId="{471FCF53-DC02-4D22-96CF-C340E87D8D56}" type="pres">
      <dgm:prSet presAssocID="{6CE0BCC2-CB11-4394-84C2-9FAD8C707490}" presName="Name0" presStyleCnt="0">
        <dgm:presLayoutVars>
          <dgm:dir val="rev"/>
          <dgm:resizeHandles val="exact"/>
        </dgm:presLayoutVars>
      </dgm:prSet>
      <dgm:spPr/>
    </dgm:pt>
    <dgm:pt modelId="{56A22BA2-381C-4EB4-8CD8-7FA8422C4EF1}" type="pres">
      <dgm:prSet presAssocID="{A889D509-12D8-426A-8926-305F8624BC64}" presName="composite" presStyleCnt="0"/>
      <dgm:spPr/>
    </dgm:pt>
    <dgm:pt modelId="{7524ECDD-54E9-41B5-B696-2B1C82B19EB9}" type="pres">
      <dgm:prSet presAssocID="{A889D509-12D8-426A-8926-305F8624BC64}" presName="rect1" presStyleLbl="trAlignAcc1" presStyleIdx="0" presStyleCnt="4" custScaleX="84186" custScaleY="101112" custLinFactNeighborX="4300" custLinFactNeighborY="8034">
        <dgm:presLayoutVars>
          <dgm:bulletEnabled val="1"/>
        </dgm:presLayoutVars>
      </dgm:prSet>
      <dgm:spPr/>
    </dgm:pt>
    <dgm:pt modelId="{0BB17A8F-83D9-4B42-9C26-45D74CFE853F}" type="pres">
      <dgm:prSet presAssocID="{A889D509-12D8-426A-8926-305F8624BC64}" presName="rect2" presStyleLbl="fgImgPlace1" presStyleIdx="0" presStyleCnt="4" custScaleX="116206" custScaleY="116206" custLinFactNeighborX="-8066" custLinFactNeighborY="20342"/>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2884" t="8077" r="-12884" b="8077"/>
          </a:stretch>
        </a:blipFill>
      </dgm:spPr>
      <dgm:extLst>
        <a:ext uri="{E40237B7-FDA0-4F09-8148-C483321AD2D9}">
          <dgm14:cNvPr xmlns:dgm14="http://schemas.microsoft.com/office/drawing/2010/diagram" id="0" name="" descr="בינה מלאכותית קו מיתאר"/>
        </a:ext>
      </dgm:extLst>
    </dgm:pt>
    <dgm:pt modelId="{C035BCF3-0894-4B49-8819-D7762E24FB5D}" type="pres">
      <dgm:prSet presAssocID="{56D8B56E-4C4C-4103-83B0-197FE4D04871}" presName="sibTrans" presStyleCnt="0"/>
      <dgm:spPr/>
    </dgm:pt>
    <dgm:pt modelId="{9719F529-14D1-4B6F-B6EF-F9855E282068}" type="pres">
      <dgm:prSet presAssocID="{575D7163-755F-44B6-9D82-4F628472CD78}" presName="composite" presStyleCnt="0"/>
      <dgm:spPr/>
    </dgm:pt>
    <dgm:pt modelId="{3A7B4C84-FB17-475A-B71D-94CDDDA887A6}" type="pres">
      <dgm:prSet presAssocID="{575D7163-755F-44B6-9D82-4F628472CD78}" presName="rect1" presStyleLbl="trAlignAcc1" presStyleIdx="1" presStyleCnt="4" custScaleX="91243" custLinFactNeighborX="3679" custLinFactNeighborY="12007">
        <dgm:presLayoutVars>
          <dgm:bulletEnabled val="1"/>
        </dgm:presLayoutVars>
      </dgm:prSet>
      <dgm:spPr/>
    </dgm:pt>
    <dgm:pt modelId="{3B8849D3-5BA7-4791-8731-B3ABDCDFDD93}" type="pres">
      <dgm:prSet presAssocID="{575D7163-755F-44B6-9D82-4F628472CD78}" presName="rect2" presStyleLbl="fgImgPlace1" presStyleIdx="1" presStyleCnt="4" custLinFactNeighborX="1161" custLinFactNeighborY="22378"/>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6574" r="-16574"/>
          </a:stretch>
        </a:blipFill>
      </dgm:spPr>
      <dgm:extLst>
        <a:ext uri="{E40237B7-FDA0-4F09-8148-C483321AD2D9}">
          <dgm14:cNvPr xmlns:dgm14="http://schemas.microsoft.com/office/drawing/2010/diagram" id="0" name="" descr="מצגת עם תרשים עמודות קו מיתאר"/>
        </a:ext>
      </dgm:extLst>
    </dgm:pt>
    <dgm:pt modelId="{E3AD5542-B8C5-4A80-953C-1CD214F31388}" type="pres">
      <dgm:prSet presAssocID="{46F922BF-1D7D-481B-A6ED-883BFDB977A2}" presName="sibTrans" presStyleCnt="0"/>
      <dgm:spPr/>
    </dgm:pt>
    <dgm:pt modelId="{6CFABE72-7BD0-46D7-9E38-8B16EC64DF44}" type="pres">
      <dgm:prSet presAssocID="{7355B2A0-F38E-4B29-B1BB-C19899FE78D7}" presName="composite" presStyleCnt="0"/>
      <dgm:spPr/>
    </dgm:pt>
    <dgm:pt modelId="{250C897C-33E6-4FF3-82A2-866A4CF030A9}" type="pres">
      <dgm:prSet presAssocID="{7355B2A0-F38E-4B29-B1BB-C19899FE78D7}" presName="rect1" presStyleLbl="trAlignAcc1" presStyleIdx="2" presStyleCnt="4" custScaleX="84857" custScaleY="94002" custLinFactNeighborX="4300" custLinFactNeighborY="5384">
        <dgm:presLayoutVars>
          <dgm:bulletEnabled val="1"/>
        </dgm:presLayoutVars>
      </dgm:prSet>
      <dgm:spPr/>
    </dgm:pt>
    <dgm:pt modelId="{23284F63-5101-4128-B02B-E70CEEC5920F}" type="pres">
      <dgm:prSet presAssocID="{7355B2A0-F38E-4B29-B1BB-C19899FE78D7}" presName="rect2" presStyleLbl="fgImgPlace1" presStyleIdx="2" presStyleCnt="4" custScaleX="130444" custScaleY="105369" custLinFactNeighborX="-4404" custLinFactNeighborY="15638"/>
      <dgm:spPr>
        <a:blipFill>
          <a:blip xmlns:r="http://schemas.openxmlformats.org/officeDocument/2006/relationships" r:embed="rId5">
            <a:extLst>
              <a:ext uri="{96DAC541-7B7A-43D3-8B79-37D633B846F1}">
                <asvg:svgBlip xmlns:asvg="http://schemas.microsoft.com/office/drawing/2016/SVG/main" r:embed="rId6"/>
              </a:ext>
            </a:extLst>
          </a:blip>
          <a:srcRect/>
          <a:stretch>
            <a:fillRect l="-11000" r="-11000"/>
          </a:stretch>
        </a:blipFill>
      </dgm:spPr>
      <dgm:extLst>
        <a:ext uri="{E40237B7-FDA0-4F09-8148-C483321AD2D9}">
          <dgm14:cNvPr xmlns:dgm14="http://schemas.microsoft.com/office/drawing/2010/diagram" id="0" name="" descr="צופר קו מיתאר"/>
        </a:ext>
      </dgm:extLst>
    </dgm:pt>
    <dgm:pt modelId="{4789C985-3379-4A97-AE91-77C6C6D78B52}" type="pres">
      <dgm:prSet presAssocID="{F4572A0B-B213-49C5-A130-E3162091B958}" presName="sibTrans" presStyleCnt="0"/>
      <dgm:spPr/>
    </dgm:pt>
    <dgm:pt modelId="{D0F089F5-0636-4516-A131-9BB4FE7A80DF}" type="pres">
      <dgm:prSet presAssocID="{C2891118-6F0D-49A7-898C-4D4F00CC5A9B}" presName="composite" presStyleCnt="0"/>
      <dgm:spPr/>
    </dgm:pt>
    <dgm:pt modelId="{7456047D-A331-4004-9348-6162BF41C92E}" type="pres">
      <dgm:prSet presAssocID="{C2891118-6F0D-49A7-898C-4D4F00CC5A9B}" presName="rect1" presStyleLbl="trAlignAcc1" presStyleIdx="3" presStyleCnt="4" custScaleX="91831" custScaleY="95924" custLinFactNeighborX="4507" custLinFactNeighborY="11345">
        <dgm:presLayoutVars>
          <dgm:bulletEnabled val="1"/>
        </dgm:presLayoutVars>
      </dgm:prSet>
      <dgm:spPr/>
    </dgm:pt>
    <dgm:pt modelId="{F374DCF3-914C-451E-9270-41080033277E}" type="pres">
      <dgm:prSet presAssocID="{C2891118-6F0D-49A7-898C-4D4F00CC5A9B}" presName="rect2" presStyleLbl="fgImgPlace1" presStyleIdx="3" presStyleCnt="4" custScaleX="96367" custScaleY="88357" custLinFactNeighborX="21701" custLinFactNeighborY="1831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מתכנת נקבה קו מיתאר"/>
        </a:ext>
      </dgm:extLst>
    </dgm:pt>
  </dgm:ptLst>
  <dgm:cxnLst>
    <dgm:cxn modelId="{2E2C9724-5185-4843-B977-EB7AD988F790}" srcId="{6CE0BCC2-CB11-4394-84C2-9FAD8C707490}" destId="{7355B2A0-F38E-4B29-B1BB-C19899FE78D7}" srcOrd="2" destOrd="0" parTransId="{AB156BD7-DE04-45C2-80B3-D025E70B82CC}" sibTransId="{F4572A0B-B213-49C5-A130-E3162091B958}"/>
    <dgm:cxn modelId="{8207EB2D-82F5-4DF5-9F66-93D337E441EA}" type="presOf" srcId="{C2891118-6F0D-49A7-898C-4D4F00CC5A9B}" destId="{7456047D-A331-4004-9348-6162BF41C92E}" srcOrd="0" destOrd="0" presId="urn:microsoft.com/office/officeart/2008/layout/PictureStrips"/>
    <dgm:cxn modelId="{893A6F47-D0E5-448B-BAEA-46E8701DB885}" type="presOf" srcId="{7355B2A0-F38E-4B29-B1BB-C19899FE78D7}" destId="{250C897C-33E6-4FF3-82A2-866A4CF030A9}" srcOrd="0" destOrd="0" presId="urn:microsoft.com/office/officeart/2008/layout/PictureStrips"/>
    <dgm:cxn modelId="{81362353-6876-42E3-84DA-9BC53CA7888E}" srcId="{6CE0BCC2-CB11-4394-84C2-9FAD8C707490}" destId="{575D7163-755F-44B6-9D82-4F628472CD78}" srcOrd="1" destOrd="0" parTransId="{6B9F1778-2BBB-43BD-9777-DD1B500569AD}" sibTransId="{46F922BF-1D7D-481B-A6ED-883BFDB977A2}"/>
    <dgm:cxn modelId="{0156F995-3030-4D10-A568-E8859EADC945}" srcId="{6CE0BCC2-CB11-4394-84C2-9FAD8C707490}" destId="{C2891118-6F0D-49A7-898C-4D4F00CC5A9B}" srcOrd="3" destOrd="0" parTransId="{ED925CF2-904A-4B7E-8ED7-C7F3206E11A2}" sibTransId="{24F9AFB8-E07F-41E2-B2E2-E0214F61E3F1}"/>
    <dgm:cxn modelId="{249BF6A6-D90C-4107-A7A1-31F65EFB03D8}" srcId="{6CE0BCC2-CB11-4394-84C2-9FAD8C707490}" destId="{A889D509-12D8-426A-8926-305F8624BC64}" srcOrd="0" destOrd="0" parTransId="{5E0AF2F7-1EFB-44A5-8BED-2B4037ACFCB6}" sibTransId="{56D8B56E-4C4C-4103-83B0-197FE4D04871}"/>
    <dgm:cxn modelId="{C77EEBD5-0BA6-452C-ACE3-25A667D5F684}" type="presOf" srcId="{A889D509-12D8-426A-8926-305F8624BC64}" destId="{7524ECDD-54E9-41B5-B696-2B1C82B19EB9}" srcOrd="0" destOrd="0" presId="urn:microsoft.com/office/officeart/2008/layout/PictureStrips"/>
    <dgm:cxn modelId="{8C589AF6-3A54-4407-92A4-59B3FA529F40}" type="presOf" srcId="{575D7163-755F-44B6-9D82-4F628472CD78}" destId="{3A7B4C84-FB17-475A-B71D-94CDDDA887A6}" srcOrd="0" destOrd="0" presId="urn:microsoft.com/office/officeart/2008/layout/PictureStrips"/>
    <dgm:cxn modelId="{5E7DAFF8-A5E0-4B70-A1FE-8E54431FABA5}" type="presOf" srcId="{6CE0BCC2-CB11-4394-84C2-9FAD8C707490}" destId="{471FCF53-DC02-4D22-96CF-C340E87D8D56}" srcOrd="0" destOrd="0" presId="urn:microsoft.com/office/officeart/2008/layout/PictureStrips"/>
    <dgm:cxn modelId="{B6A16898-91F7-4323-BD8F-52FFED7A17E5}" type="presParOf" srcId="{471FCF53-DC02-4D22-96CF-C340E87D8D56}" destId="{56A22BA2-381C-4EB4-8CD8-7FA8422C4EF1}" srcOrd="0" destOrd="0" presId="urn:microsoft.com/office/officeart/2008/layout/PictureStrips"/>
    <dgm:cxn modelId="{7BEB80AD-6AD6-43FE-80B2-316F6354D3C6}" type="presParOf" srcId="{56A22BA2-381C-4EB4-8CD8-7FA8422C4EF1}" destId="{7524ECDD-54E9-41B5-B696-2B1C82B19EB9}" srcOrd="0" destOrd="0" presId="urn:microsoft.com/office/officeart/2008/layout/PictureStrips"/>
    <dgm:cxn modelId="{C900C798-730E-4965-B7F9-DEA578E7B897}" type="presParOf" srcId="{56A22BA2-381C-4EB4-8CD8-7FA8422C4EF1}" destId="{0BB17A8F-83D9-4B42-9C26-45D74CFE853F}" srcOrd="1" destOrd="0" presId="urn:microsoft.com/office/officeart/2008/layout/PictureStrips"/>
    <dgm:cxn modelId="{CFCA40A4-B0AD-4E8B-AAB9-A301EE7DE97E}" type="presParOf" srcId="{471FCF53-DC02-4D22-96CF-C340E87D8D56}" destId="{C035BCF3-0894-4B49-8819-D7762E24FB5D}" srcOrd="1" destOrd="0" presId="urn:microsoft.com/office/officeart/2008/layout/PictureStrips"/>
    <dgm:cxn modelId="{A8C387D9-6F0D-4E04-AA40-197E3655058A}" type="presParOf" srcId="{471FCF53-DC02-4D22-96CF-C340E87D8D56}" destId="{9719F529-14D1-4B6F-B6EF-F9855E282068}" srcOrd="2" destOrd="0" presId="urn:microsoft.com/office/officeart/2008/layout/PictureStrips"/>
    <dgm:cxn modelId="{1C7B4601-4817-4932-9A19-F8F6B7FD9FF2}" type="presParOf" srcId="{9719F529-14D1-4B6F-B6EF-F9855E282068}" destId="{3A7B4C84-FB17-475A-B71D-94CDDDA887A6}" srcOrd="0" destOrd="0" presId="urn:microsoft.com/office/officeart/2008/layout/PictureStrips"/>
    <dgm:cxn modelId="{97C5D3BE-333D-44A0-96B4-6D7ADF939017}" type="presParOf" srcId="{9719F529-14D1-4B6F-B6EF-F9855E282068}" destId="{3B8849D3-5BA7-4791-8731-B3ABDCDFDD93}" srcOrd="1" destOrd="0" presId="urn:microsoft.com/office/officeart/2008/layout/PictureStrips"/>
    <dgm:cxn modelId="{65B8B929-27EB-4190-AB97-14397B8EDE51}" type="presParOf" srcId="{471FCF53-DC02-4D22-96CF-C340E87D8D56}" destId="{E3AD5542-B8C5-4A80-953C-1CD214F31388}" srcOrd="3" destOrd="0" presId="urn:microsoft.com/office/officeart/2008/layout/PictureStrips"/>
    <dgm:cxn modelId="{FA4C8BD2-00C8-4795-B22C-326ABE2434DD}" type="presParOf" srcId="{471FCF53-DC02-4D22-96CF-C340E87D8D56}" destId="{6CFABE72-7BD0-46D7-9E38-8B16EC64DF44}" srcOrd="4" destOrd="0" presId="urn:microsoft.com/office/officeart/2008/layout/PictureStrips"/>
    <dgm:cxn modelId="{7D516643-4F8B-458F-837C-CC0530467F1F}" type="presParOf" srcId="{6CFABE72-7BD0-46D7-9E38-8B16EC64DF44}" destId="{250C897C-33E6-4FF3-82A2-866A4CF030A9}" srcOrd="0" destOrd="0" presId="urn:microsoft.com/office/officeart/2008/layout/PictureStrips"/>
    <dgm:cxn modelId="{849896D7-C803-464A-9D75-26E39B6D6E54}" type="presParOf" srcId="{6CFABE72-7BD0-46D7-9E38-8B16EC64DF44}" destId="{23284F63-5101-4128-B02B-E70CEEC5920F}" srcOrd="1" destOrd="0" presId="urn:microsoft.com/office/officeart/2008/layout/PictureStrips"/>
    <dgm:cxn modelId="{CC62A8BC-59EE-40B5-A0A3-BF56E5CF67D7}" type="presParOf" srcId="{471FCF53-DC02-4D22-96CF-C340E87D8D56}" destId="{4789C985-3379-4A97-AE91-77C6C6D78B52}" srcOrd="5" destOrd="0" presId="urn:microsoft.com/office/officeart/2008/layout/PictureStrips"/>
    <dgm:cxn modelId="{0D0BA932-C395-4D8F-B8AA-3E1FB924F320}" type="presParOf" srcId="{471FCF53-DC02-4D22-96CF-C340E87D8D56}" destId="{D0F089F5-0636-4516-A131-9BB4FE7A80DF}" srcOrd="6" destOrd="0" presId="urn:microsoft.com/office/officeart/2008/layout/PictureStrips"/>
    <dgm:cxn modelId="{F0C8D9A9-374C-42AA-9B45-EA0AA494F245}" type="presParOf" srcId="{D0F089F5-0636-4516-A131-9BB4FE7A80DF}" destId="{7456047D-A331-4004-9348-6162BF41C92E}" srcOrd="0" destOrd="0" presId="urn:microsoft.com/office/officeart/2008/layout/PictureStrips"/>
    <dgm:cxn modelId="{056567F4-D457-4FF0-91CE-390DD6E5AB35}" type="presParOf" srcId="{D0F089F5-0636-4516-A131-9BB4FE7A80DF}" destId="{F374DCF3-914C-451E-9270-41080033277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83182A-AAD2-45DB-857F-BCA1EAA1AEB0}" type="doc">
      <dgm:prSet loTypeId="urn:microsoft.com/office/officeart/2005/8/layout/process1" loCatId="process" qsTypeId="urn:microsoft.com/office/officeart/2005/8/quickstyle/simple1" qsCatId="simple" csTypeId="urn:microsoft.com/office/officeart/2005/8/colors/accent1_2" csCatId="accent1" phldr="1"/>
      <dgm:spPr/>
    </dgm:pt>
    <dgm:pt modelId="{21522434-96A6-4E28-8DD3-917DD2447112}">
      <dgm:prSet phldrT="[טקסט]" custT="1"/>
      <dgm:spPr/>
      <dgm:t>
        <a:bodyPr/>
        <a:lstStyle/>
        <a:p>
          <a:pPr rtl="1">
            <a:lnSpc>
              <a:spcPct val="150000"/>
            </a:lnSpc>
            <a:buNone/>
          </a:pPr>
          <a:r>
            <a:rPr lang="he-IL" sz="4000" dirty="0">
              <a:latin typeface="David" panose="020E0502060401010101" pitchFamily="34" charset="-79"/>
              <a:cs typeface="David" panose="020E0502060401010101" pitchFamily="34" charset="-79"/>
            </a:rPr>
            <a:t>סיווג המצב</a:t>
          </a:r>
          <a:endParaRPr lang="en-IL" sz="4000" dirty="0"/>
        </a:p>
      </dgm:t>
    </dgm:pt>
    <dgm:pt modelId="{3D4B7AA5-0143-40BB-B13D-4351AA398BFF}" type="parTrans" cxnId="{20FFB234-653A-4320-990C-24F8B586F92C}">
      <dgm:prSet/>
      <dgm:spPr/>
      <dgm:t>
        <a:bodyPr/>
        <a:lstStyle/>
        <a:p>
          <a:pPr rtl="1">
            <a:lnSpc>
              <a:spcPct val="150000"/>
            </a:lnSpc>
          </a:pPr>
          <a:endParaRPr lang="en-IL" sz="3600"/>
        </a:p>
      </dgm:t>
    </dgm:pt>
    <dgm:pt modelId="{30E7B587-F0B1-498D-91FD-EFE77BA92391}" type="sibTrans" cxnId="{20FFB234-653A-4320-990C-24F8B586F92C}">
      <dgm:prSet custT="1"/>
      <dgm:spPr/>
      <dgm:t>
        <a:bodyPr/>
        <a:lstStyle/>
        <a:p>
          <a:pPr rtl="1">
            <a:lnSpc>
              <a:spcPct val="150000"/>
            </a:lnSpc>
          </a:pPr>
          <a:endParaRPr lang="en-IL" sz="3200"/>
        </a:p>
      </dgm:t>
    </dgm:pt>
    <dgm:pt modelId="{0D3C6724-27C3-4949-A5DA-EBA387D0AA2E}">
      <dgm:prSet custT="1"/>
      <dgm:spPr/>
      <dgm:t>
        <a:bodyPr/>
        <a:lstStyle/>
        <a:p>
          <a:pPr rtl="1">
            <a:lnSpc>
              <a:spcPct val="150000"/>
            </a:lnSpc>
            <a:buNone/>
          </a:pPr>
          <a:r>
            <a:rPr lang="he-IL" sz="4000" dirty="0">
              <a:latin typeface="David" panose="020E0502060401010101" pitchFamily="34" charset="-79"/>
              <a:cs typeface="David" panose="020E0502060401010101" pitchFamily="34" charset="-79"/>
            </a:rPr>
            <a:t>שינויים חריגים</a:t>
          </a:r>
        </a:p>
      </dgm:t>
    </dgm:pt>
    <dgm:pt modelId="{3CCD1885-2A7E-4C1A-ABBB-796C006C0926}" type="parTrans" cxnId="{560B2295-7864-4342-9031-890CACA7C28D}">
      <dgm:prSet/>
      <dgm:spPr/>
      <dgm:t>
        <a:bodyPr/>
        <a:lstStyle/>
        <a:p>
          <a:pPr rtl="1">
            <a:lnSpc>
              <a:spcPct val="150000"/>
            </a:lnSpc>
          </a:pPr>
          <a:endParaRPr lang="en-IL" sz="3600"/>
        </a:p>
      </dgm:t>
    </dgm:pt>
    <dgm:pt modelId="{D9D8D783-2071-4AD3-8DC2-CBE76BC6CCFB}" type="sibTrans" cxnId="{560B2295-7864-4342-9031-890CACA7C28D}">
      <dgm:prSet custT="1"/>
      <dgm:spPr/>
      <dgm:t>
        <a:bodyPr/>
        <a:lstStyle/>
        <a:p>
          <a:pPr rtl="1">
            <a:lnSpc>
              <a:spcPct val="150000"/>
            </a:lnSpc>
          </a:pPr>
          <a:endParaRPr lang="en-IL" sz="3200"/>
        </a:p>
      </dgm:t>
    </dgm:pt>
    <dgm:pt modelId="{CBD12BE8-9CAE-47A5-9309-630CEDDF783E}">
      <dgm:prSet custT="1"/>
      <dgm:spPr/>
      <dgm:t>
        <a:bodyPr/>
        <a:lstStyle/>
        <a:p>
          <a:pPr rtl="1">
            <a:lnSpc>
              <a:spcPct val="150000"/>
            </a:lnSpc>
            <a:buNone/>
          </a:pPr>
          <a:r>
            <a:rPr lang="he-IL" sz="4000" dirty="0">
              <a:latin typeface="David" panose="020E0502060401010101" pitchFamily="34" charset="-79"/>
              <a:cs typeface="David" panose="020E0502060401010101" pitchFamily="34" charset="-79"/>
            </a:rPr>
            <a:t>זמן שהייתו בחדר</a:t>
          </a:r>
        </a:p>
        <a:p>
          <a:pPr rtl="1">
            <a:lnSpc>
              <a:spcPct val="150000"/>
            </a:lnSpc>
            <a:buNone/>
          </a:pPr>
          <a:r>
            <a:rPr lang="he-IL" sz="4000" dirty="0">
              <a:latin typeface="David" panose="020E0502060401010101" pitchFamily="34" charset="-79"/>
              <a:cs typeface="David" panose="020E0502060401010101" pitchFamily="34" charset="-79"/>
            </a:rPr>
            <a:t>המרחק שעבר</a:t>
          </a:r>
        </a:p>
        <a:p>
          <a:pPr rtl="1">
            <a:lnSpc>
              <a:spcPct val="150000"/>
            </a:lnSpc>
            <a:buNone/>
          </a:pPr>
          <a:r>
            <a:rPr lang="he-IL" sz="4000" dirty="0">
              <a:latin typeface="David" panose="020E0502060401010101" pitchFamily="34" charset="-79"/>
              <a:cs typeface="David" panose="020E0502060401010101" pitchFamily="34" charset="-79"/>
            </a:rPr>
            <a:t>מיקומו ומהירותו</a:t>
          </a:r>
        </a:p>
      </dgm:t>
    </dgm:pt>
    <dgm:pt modelId="{8A2426BE-EE64-480C-8F92-4D9DA71B6625}" type="parTrans" cxnId="{F9780F2E-261C-4BDB-95E4-FF1AF3874569}">
      <dgm:prSet/>
      <dgm:spPr/>
      <dgm:t>
        <a:bodyPr/>
        <a:lstStyle/>
        <a:p>
          <a:pPr rtl="1">
            <a:lnSpc>
              <a:spcPct val="150000"/>
            </a:lnSpc>
          </a:pPr>
          <a:endParaRPr lang="en-IL" sz="3600"/>
        </a:p>
      </dgm:t>
    </dgm:pt>
    <dgm:pt modelId="{C06444F8-71A2-4FE2-B33F-D601ED90388A}" type="sibTrans" cxnId="{F9780F2E-261C-4BDB-95E4-FF1AF3874569}">
      <dgm:prSet custT="1"/>
      <dgm:spPr/>
      <dgm:t>
        <a:bodyPr/>
        <a:lstStyle/>
        <a:p>
          <a:pPr rtl="1">
            <a:lnSpc>
              <a:spcPct val="150000"/>
            </a:lnSpc>
          </a:pPr>
          <a:endParaRPr lang="en-IL" sz="3200" dirty="0"/>
        </a:p>
      </dgm:t>
    </dgm:pt>
    <dgm:pt modelId="{4586EA43-4C2E-4DD8-9DA9-EAF641AEB579}">
      <dgm:prSet custT="1"/>
      <dgm:spPr/>
      <dgm:t>
        <a:bodyPr/>
        <a:lstStyle/>
        <a:p>
          <a:pPr rtl="1">
            <a:lnSpc>
              <a:spcPct val="150000"/>
            </a:lnSpc>
            <a:buNone/>
          </a:pPr>
          <a:r>
            <a:rPr lang="he-IL" sz="4000" dirty="0">
              <a:latin typeface="David" panose="020E0502060401010101" pitchFamily="34" charset="-79"/>
              <a:cs typeface="David" panose="020E0502060401010101" pitchFamily="34" charset="-79"/>
            </a:rPr>
            <a:t>סיווג הולך רגל מתוך ענן הנקודות</a:t>
          </a:r>
        </a:p>
      </dgm:t>
    </dgm:pt>
    <dgm:pt modelId="{7180E31A-2091-40A5-9F35-A1C3DBDB85F2}" type="parTrans" cxnId="{A71B4235-0FA8-42C8-8469-0586C4A68819}">
      <dgm:prSet/>
      <dgm:spPr/>
      <dgm:t>
        <a:bodyPr/>
        <a:lstStyle/>
        <a:p>
          <a:pPr rtl="1">
            <a:lnSpc>
              <a:spcPct val="150000"/>
            </a:lnSpc>
          </a:pPr>
          <a:endParaRPr lang="en-IL" sz="3600"/>
        </a:p>
      </dgm:t>
    </dgm:pt>
    <dgm:pt modelId="{758892C3-4FA4-4EEF-8655-D81F37D1CC65}" type="sibTrans" cxnId="{A71B4235-0FA8-42C8-8469-0586C4A68819}">
      <dgm:prSet/>
      <dgm:spPr/>
      <dgm:t>
        <a:bodyPr/>
        <a:lstStyle/>
        <a:p>
          <a:pPr rtl="1">
            <a:lnSpc>
              <a:spcPct val="150000"/>
            </a:lnSpc>
          </a:pPr>
          <a:endParaRPr lang="en-IL" sz="3600"/>
        </a:p>
      </dgm:t>
    </dgm:pt>
    <dgm:pt modelId="{48DC7192-733F-46DE-BDBB-AD846FB7CBB2}" type="pres">
      <dgm:prSet presAssocID="{1183182A-AAD2-45DB-857F-BCA1EAA1AEB0}" presName="Name0" presStyleCnt="0">
        <dgm:presLayoutVars>
          <dgm:dir/>
          <dgm:resizeHandles val="exact"/>
        </dgm:presLayoutVars>
      </dgm:prSet>
      <dgm:spPr/>
    </dgm:pt>
    <dgm:pt modelId="{828AA205-C0D3-4647-ADC9-6915DE83D485}" type="pres">
      <dgm:prSet presAssocID="{21522434-96A6-4E28-8DD3-917DD2447112}" presName="node" presStyleLbl="node1" presStyleIdx="0" presStyleCnt="4" custScaleX="77421" custScaleY="51407" custLinFactNeighborX="29076" custLinFactNeighborY="0">
        <dgm:presLayoutVars>
          <dgm:bulletEnabled val="1"/>
        </dgm:presLayoutVars>
      </dgm:prSet>
      <dgm:spPr/>
    </dgm:pt>
    <dgm:pt modelId="{A5B6E309-C1A6-4F89-8B5B-C74E66B5C72B}" type="pres">
      <dgm:prSet presAssocID="{30E7B587-F0B1-498D-91FD-EFE77BA92391}" presName="sibTrans" presStyleLbl="sibTrans2D1" presStyleIdx="0" presStyleCnt="3" custAng="10800000" custScaleX="153378"/>
      <dgm:spPr/>
    </dgm:pt>
    <dgm:pt modelId="{BB8058C0-E782-434F-84FA-A299902B0D52}" type="pres">
      <dgm:prSet presAssocID="{30E7B587-F0B1-498D-91FD-EFE77BA92391}" presName="connectorText" presStyleLbl="sibTrans2D1" presStyleIdx="0" presStyleCnt="3"/>
      <dgm:spPr/>
    </dgm:pt>
    <dgm:pt modelId="{30EEE3C4-C25E-45A1-A994-7DC0AE111911}" type="pres">
      <dgm:prSet presAssocID="{0D3C6724-27C3-4949-A5DA-EBA387D0AA2E}" presName="node" presStyleLbl="node1" presStyleIdx="1" presStyleCnt="4" custScaleX="110074" custScaleY="54731" custLinFactNeighborX="9544" custLinFactNeighborY="0">
        <dgm:presLayoutVars>
          <dgm:bulletEnabled val="1"/>
        </dgm:presLayoutVars>
      </dgm:prSet>
      <dgm:spPr/>
    </dgm:pt>
    <dgm:pt modelId="{3BDA2AEF-62BE-489F-9C88-4C0D12D957B0}" type="pres">
      <dgm:prSet presAssocID="{D9D8D783-2071-4AD3-8DC2-CBE76BC6CCFB}" presName="sibTrans" presStyleLbl="sibTrans2D1" presStyleIdx="1" presStyleCnt="3" custAng="10800000" custScaleX="200636"/>
      <dgm:spPr/>
    </dgm:pt>
    <dgm:pt modelId="{4BA3FDD8-F908-49B6-862F-6516B0D800FA}" type="pres">
      <dgm:prSet presAssocID="{D9D8D783-2071-4AD3-8DC2-CBE76BC6CCFB}" presName="connectorText" presStyleLbl="sibTrans2D1" presStyleIdx="1" presStyleCnt="3"/>
      <dgm:spPr/>
    </dgm:pt>
    <dgm:pt modelId="{CDE75759-4BEB-4283-8356-C37E125B9574}" type="pres">
      <dgm:prSet presAssocID="{CBD12BE8-9CAE-47A5-9309-630CEDDF783E}" presName="node" presStyleLbl="node1" presStyleIdx="2" presStyleCnt="4" custScaleX="176688" custLinFactNeighborX="-11065" custLinFactNeighborY="0">
        <dgm:presLayoutVars>
          <dgm:bulletEnabled val="1"/>
        </dgm:presLayoutVars>
      </dgm:prSet>
      <dgm:spPr/>
    </dgm:pt>
    <dgm:pt modelId="{F0F93F17-1F34-4DDA-A1BB-D3F4E15416CE}" type="pres">
      <dgm:prSet presAssocID="{C06444F8-71A2-4FE2-B33F-D601ED90388A}" presName="sibTrans" presStyleLbl="sibTrans2D1" presStyleIdx="2" presStyleCnt="3" custAng="10800000" custScaleX="198448"/>
      <dgm:spPr/>
    </dgm:pt>
    <dgm:pt modelId="{B3C4E6C3-FFB9-4667-8C96-26846EF5F2CC}" type="pres">
      <dgm:prSet presAssocID="{C06444F8-71A2-4FE2-B33F-D601ED90388A}" presName="connectorText" presStyleLbl="sibTrans2D1" presStyleIdx="2" presStyleCnt="3"/>
      <dgm:spPr/>
    </dgm:pt>
    <dgm:pt modelId="{A84342B5-5D57-48B7-A801-F6F64518FDBA}" type="pres">
      <dgm:prSet presAssocID="{4586EA43-4C2E-4DD8-9DA9-EAF641AEB579}" presName="node" presStyleLbl="node1" presStyleIdx="3" presStyleCnt="4" custLinFactNeighborX="-20476" custLinFactNeighborY="0">
        <dgm:presLayoutVars>
          <dgm:bulletEnabled val="1"/>
        </dgm:presLayoutVars>
      </dgm:prSet>
      <dgm:spPr/>
    </dgm:pt>
  </dgm:ptLst>
  <dgm:cxnLst>
    <dgm:cxn modelId="{53C80710-093D-49D3-8E25-AC9DA431EB4D}" type="presOf" srcId="{4586EA43-4C2E-4DD8-9DA9-EAF641AEB579}" destId="{A84342B5-5D57-48B7-A801-F6F64518FDBA}" srcOrd="0" destOrd="0" presId="urn:microsoft.com/office/officeart/2005/8/layout/process1"/>
    <dgm:cxn modelId="{F9780F2E-261C-4BDB-95E4-FF1AF3874569}" srcId="{1183182A-AAD2-45DB-857F-BCA1EAA1AEB0}" destId="{CBD12BE8-9CAE-47A5-9309-630CEDDF783E}" srcOrd="2" destOrd="0" parTransId="{8A2426BE-EE64-480C-8F92-4D9DA71B6625}" sibTransId="{C06444F8-71A2-4FE2-B33F-D601ED90388A}"/>
    <dgm:cxn modelId="{844CF931-15B1-4AFF-A7F3-53FF6ADBC4C1}" type="presOf" srcId="{CBD12BE8-9CAE-47A5-9309-630CEDDF783E}" destId="{CDE75759-4BEB-4283-8356-C37E125B9574}" srcOrd="0" destOrd="0" presId="urn:microsoft.com/office/officeart/2005/8/layout/process1"/>
    <dgm:cxn modelId="{20FFB234-653A-4320-990C-24F8B586F92C}" srcId="{1183182A-AAD2-45DB-857F-BCA1EAA1AEB0}" destId="{21522434-96A6-4E28-8DD3-917DD2447112}" srcOrd="0" destOrd="0" parTransId="{3D4B7AA5-0143-40BB-B13D-4351AA398BFF}" sibTransId="{30E7B587-F0B1-498D-91FD-EFE77BA92391}"/>
    <dgm:cxn modelId="{A71B4235-0FA8-42C8-8469-0586C4A68819}" srcId="{1183182A-AAD2-45DB-857F-BCA1EAA1AEB0}" destId="{4586EA43-4C2E-4DD8-9DA9-EAF641AEB579}" srcOrd="3" destOrd="0" parTransId="{7180E31A-2091-40A5-9F35-A1C3DBDB85F2}" sibTransId="{758892C3-4FA4-4EEF-8655-D81F37D1CC65}"/>
    <dgm:cxn modelId="{E6330942-25CF-49C5-B78D-A3928E3C1B00}" type="presOf" srcId="{21522434-96A6-4E28-8DD3-917DD2447112}" destId="{828AA205-C0D3-4647-ADC9-6915DE83D485}" srcOrd="0" destOrd="0" presId="urn:microsoft.com/office/officeart/2005/8/layout/process1"/>
    <dgm:cxn modelId="{EEC7C162-482A-4C1A-998B-9BE12C346366}" type="presOf" srcId="{D9D8D783-2071-4AD3-8DC2-CBE76BC6CCFB}" destId="{3BDA2AEF-62BE-489F-9C88-4C0D12D957B0}" srcOrd="0" destOrd="0" presId="urn:microsoft.com/office/officeart/2005/8/layout/process1"/>
    <dgm:cxn modelId="{6773F97F-E246-4324-86CE-BEFC74E8A935}" type="presOf" srcId="{30E7B587-F0B1-498D-91FD-EFE77BA92391}" destId="{A5B6E309-C1A6-4F89-8B5B-C74E66B5C72B}" srcOrd="0" destOrd="0" presId="urn:microsoft.com/office/officeart/2005/8/layout/process1"/>
    <dgm:cxn modelId="{2EB30094-A1A9-4F5E-83CC-13A41D133BD1}" type="presOf" srcId="{0D3C6724-27C3-4949-A5DA-EBA387D0AA2E}" destId="{30EEE3C4-C25E-45A1-A994-7DC0AE111911}" srcOrd="0" destOrd="0" presId="urn:microsoft.com/office/officeart/2005/8/layout/process1"/>
    <dgm:cxn modelId="{560B2295-7864-4342-9031-890CACA7C28D}" srcId="{1183182A-AAD2-45DB-857F-BCA1EAA1AEB0}" destId="{0D3C6724-27C3-4949-A5DA-EBA387D0AA2E}" srcOrd="1" destOrd="0" parTransId="{3CCD1885-2A7E-4C1A-ABBB-796C006C0926}" sibTransId="{D9D8D783-2071-4AD3-8DC2-CBE76BC6CCFB}"/>
    <dgm:cxn modelId="{BA583A99-09DD-4B49-8F16-8E8371731E7D}" type="presOf" srcId="{30E7B587-F0B1-498D-91FD-EFE77BA92391}" destId="{BB8058C0-E782-434F-84FA-A299902B0D52}" srcOrd="1" destOrd="0" presId="urn:microsoft.com/office/officeart/2005/8/layout/process1"/>
    <dgm:cxn modelId="{109948A2-626C-42C0-B848-58416DF832AE}" type="presOf" srcId="{1183182A-AAD2-45DB-857F-BCA1EAA1AEB0}" destId="{48DC7192-733F-46DE-BDBB-AD846FB7CBB2}" srcOrd="0" destOrd="0" presId="urn:microsoft.com/office/officeart/2005/8/layout/process1"/>
    <dgm:cxn modelId="{8717FFA4-D488-4F58-BD51-2046074E2FDD}" type="presOf" srcId="{C06444F8-71A2-4FE2-B33F-D601ED90388A}" destId="{F0F93F17-1F34-4DDA-A1BB-D3F4E15416CE}" srcOrd="0" destOrd="0" presId="urn:microsoft.com/office/officeart/2005/8/layout/process1"/>
    <dgm:cxn modelId="{940894C7-C3D4-4D76-BFA2-EDCD3D3B55FB}" type="presOf" srcId="{C06444F8-71A2-4FE2-B33F-D601ED90388A}" destId="{B3C4E6C3-FFB9-4667-8C96-26846EF5F2CC}" srcOrd="1" destOrd="0" presId="urn:microsoft.com/office/officeart/2005/8/layout/process1"/>
    <dgm:cxn modelId="{F9DF0AFC-ACC6-4349-A324-E20A3F53E9A7}" type="presOf" srcId="{D9D8D783-2071-4AD3-8DC2-CBE76BC6CCFB}" destId="{4BA3FDD8-F908-49B6-862F-6516B0D800FA}" srcOrd="1" destOrd="0" presId="urn:microsoft.com/office/officeart/2005/8/layout/process1"/>
    <dgm:cxn modelId="{CB6D318E-1D3A-4310-902F-EB208E0F465E}" type="presParOf" srcId="{48DC7192-733F-46DE-BDBB-AD846FB7CBB2}" destId="{828AA205-C0D3-4647-ADC9-6915DE83D485}" srcOrd="0" destOrd="0" presId="urn:microsoft.com/office/officeart/2005/8/layout/process1"/>
    <dgm:cxn modelId="{C31DEA08-3617-4D5A-8C54-940648BB02D2}" type="presParOf" srcId="{48DC7192-733F-46DE-BDBB-AD846FB7CBB2}" destId="{A5B6E309-C1A6-4F89-8B5B-C74E66B5C72B}" srcOrd="1" destOrd="0" presId="urn:microsoft.com/office/officeart/2005/8/layout/process1"/>
    <dgm:cxn modelId="{288917C2-BEBC-46DF-9FEB-3B6C5C3511AE}" type="presParOf" srcId="{A5B6E309-C1A6-4F89-8B5B-C74E66B5C72B}" destId="{BB8058C0-E782-434F-84FA-A299902B0D52}" srcOrd="0" destOrd="0" presId="urn:microsoft.com/office/officeart/2005/8/layout/process1"/>
    <dgm:cxn modelId="{ACF154C6-F87C-4AF5-B5C3-A2B84307A4BE}" type="presParOf" srcId="{48DC7192-733F-46DE-BDBB-AD846FB7CBB2}" destId="{30EEE3C4-C25E-45A1-A994-7DC0AE111911}" srcOrd="2" destOrd="0" presId="urn:microsoft.com/office/officeart/2005/8/layout/process1"/>
    <dgm:cxn modelId="{3BA00A4B-922A-4993-91B9-DC1C9FBC03FC}" type="presParOf" srcId="{48DC7192-733F-46DE-BDBB-AD846FB7CBB2}" destId="{3BDA2AEF-62BE-489F-9C88-4C0D12D957B0}" srcOrd="3" destOrd="0" presId="urn:microsoft.com/office/officeart/2005/8/layout/process1"/>
    <dgm:cxn modelId="{EFD4AC3B-63F1-4B10-9F52-4318CBE0EDCA}" type="presParOf" srcId="{3BDA2AEF-62BE-489F-9C88-4C0D12D957B0}" destId="{4BA3FDD8-F908-49B6-862F-6516B0D800FA}" srcOrd="0" destOrd="0" presId="urn:microsoft.com/office/officeart/2005/8/layout/process1"/>
    <dgm:cxn modelId="{4A9FCAA3-1FC9-4D2B-89B4-C7841F3EDFBF}" type="presParOf" srcId="{48DC7192-733F-46DE-BDBB-AD846FB7CBB2}" destId="{CDE75759-4BEB-4283-8356-C37E125B9574}" srcOrd="4" destOrd="0" presId="urn:microsoft.com/office/officeart/2005/8/layout/process1"/>
    <dgm:cxn modelId="{D937D9B2-9AAA-4A22-8C28-414379B82846}" type="presParOf" srcId="{48DC7192-733F-46DE-BDBB-AD846FB7CBB2}" destId="{F0F93F17-1F34-4DDA-A1BB-D3F4E15416CE}" srcOrd="5" destOrd="0" presId="urn:microsoft.com/office/officeart/2005/8/layout/process1"/>
    <dgm:cxn modelId="{EA8DC570-3FD2-4605-BE5E-B74EDEB8B0F4}" type="presParOf" srcId="{F0F93F17-1F34-4DDA-A1BB-D3F4E15416CE}" destId="{B3C4E6C3-FFB9-4667-8C96-26846EF5F2CC}" srcOrd="0" destOrd="0" presId="urn:microsoft.com/office/officeart/2005/8/layout/process1"/>
    <dgm:cxn modelId="{60A11808-9D07-4762-94EF-4BD05A4AF21E}" type="presParOf" srcId="{48DC7192-733F-46DE-BDBB-AD846FB7CBB2}" destId="{A84342B5-5D57-48B7-A801-F6F64518FDB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432A8B-AD7F-451E-A3E1-D39F691EE774}"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IL"/>
        </a:p>
      </dgm:t>
    </dgm:pt>
    <dgm:pt modelId="{E527DE41-9306-4971-A674-9013232259EC}">
      <dgm:prSet phldrT="[טקסט]"/>
      <dgm:spPr/>
      <dgm:t>
        <a:bodyPr/>
        <a:lstStyle/>
        <a:p>
          <a:r>
            <a:rPr lang="he-IL" dirty="0">
              <a:latin typeface="David" panose="020E0502060401010101" pitchFamily="34" charset="-79"/>
              <a:cs typeface="David" panose="020E0502060401010101" pitchFamily="34" charset="-79"/>
            </a:rPr>
            <a:t>הגדרת זמן התחלתי</a:t>
          </a:r>
          <a:endParaRPr lang="en-IL" dirty="0">
            <a:latin typeface="David" panose="020E0502060401010101" pitchFamily="34" charset="-79"/>
            <a:cs typeface="David" panose="020E0502060401010101" pitchFamily="34" charset="-79"/>
          </a:endParaRPr>
        </a:p>
      </dgm:t>
    </dgm:pt>
    <dgm:pt modelId="{3D104ADE-F064-4107-B161-0EEB0FA6C238}" type="parTrans" cxnId="{37EF8785-E02C-48BA-AB8F-DA022A3A7923}">
      <dgm:prSet/>
      <dgm:spPr/>
      <dgm:t>
        <a:bodyPr/>
        <a:lstStyle/>
        <a:p>
          <a:endParaRPr lang="en-IL">
            <a:latin typeface="David" panose="020E0502060401010101" pitchFamily="34" charset="-79"/>
            <a:cs typeface="David" panose="020E0502060401010101" pitchFamily="34" charset="-79"/>
          </a:endParaRPr>
        </a:p>
      </dgm:t>
    </dgm:pt>
    <dgm:pt modelId="{22F1F369-3DC2-4339-9D66-7D55BF93BAB1}" type="sibTrans" cxnId="{37EF8785-E02C-48BA-AB8F-DA022A3A7923}">
      <dgm:prSet/>
      <dgm:spPr/>
      <dgm:t>
        <a:bodyPr/>
        <a:lstStyle/>
        <a:p>
          <a:endParaRPr lang="en-IL">
            <a:latin typeface="David" panose="020E0502060401010101" pitchFamily="34" charset="-79"/>
            <a:cs typeface="David" panose="020E0502060401010101" pitchFamily="34" charset="-79"/>
          </a:endParaRPr>
        </a:p>
      </dgm:t>
    </dgm:pt>
    <dgm:pt modelId="{6E8E1F03-EBF6-4C62-96D1-C6D70684BE13}">
      <dgm:prSet/>
      <dgm:spPr/>
      <dgm:t>
        <a:bodyPr/>
        <a:lstStyle/>
        <a:p>
          <a:r>
            <a:rPr lang="he-IL" dirty="0">
              <a:latin typeface="David" panose="020E0502060401010101" pitchFamily="34" charset="-79"/>
              <a:cs typeface="David" panose="020E0502060401010101" pitchFamily="34" charset="-79"/>
            </a:rPr>
            <a:t>זיהוי מספר הולכי רגל</a:t>
          </a:r>
          <a:endParaRPr lang="en-IL" dirty="0">
            <a:latin typeface="David" panose="020E0502060401010101" pitchFamily="34" charset="-79"/>
            <a:cs typeface="David" panose="020E0502060401010101" pitchFamily="34" charset="-79"/>
          </a:endParaRPr>
        </a:p>
      </dgm:t>
    </dgm:pt>
    <dgm:pt modelId="{1D6C6F58-BBF3-43EC-953E-37F88E85DC00}" type="parTrans" cxnId="{D55A83AD-36D7-4C7A-982B-643A274017E2}">
      <dgm:prSet/>
      <dgm:spPr/>
      <dgm:t>
        <a:bodyPr/>
        <a:lstStyle/>
        <a:p>
          <a:endParaRPr lang="en-IL">
            <a:latin typeface="David" panose="020E0502060401010101" pitchFamily="34" charset="-79"/>
            <a:cs typeface="David" panose="020E0502060401010101" pitchFamily="34" charset="-79"/>
          </a:endParaRPr>
        </a:p>
      </dgm:t>
    </dgm:pt>
    <dgm:pt modelId="{49357B5F-D414-4923-A645-C33960A8625F}" type="sibTrans" cxnId="{D55A83AD-36D7-4C7A-982B-643A274017E2}">
      <dgm:prSet/>
      <dgm:spPr/>
      <dgm:t>
        <a:bodyPr/>
        <a:lstStyle/>
        <a:p>
          <a:endParaRPr lang="en-IL">
            <a:latin typeface="David" panose="020E0502060401010101" pitchFamily="34" charset="-79"/>
            <a:cs typeface="David" panose="020E0502060401010101" pitchFamily="34" charset="-79"/>
          </a:endParaRPr>
        </a:p>
      </dgm:t>
    </dgm:pt>
    <dgm:pt modelId="{64B71683-4AC8-4B77-9FDD-5E9687173186}">
      <dgm:prSet/>
      <dgm:spPr/>
      <dgm:t>
        <a:bodyPr/>
        <a:lstStyle/>
        <a:p>
          <a:r>
            <a:rPr lang="he-IL" dirty="0">
              <a:latin typeface="David" panose="020E0502060401010101" pitchFamily="34" charset="-79"/>
              <a:cs typeface="David" panose="020E0502060401010101" pitchFamily="34" charset="-79"/>
            </a:rPr>
            <a:t>בן אדם אחד ומעלה</a:t>
          </a:r>
          <a:endParaRPr lang="en-IL" dirty="0">
            <a:latin typeface="David" panose="020E0502060401010101" pitchFamily="34" charset="-79"/>
            <a:cs typeface="David" panose="020E0502060401010101" pitchFamily="34" charset="-79"/>
          </a:endParaRPr>
        </a:p>
      </dgm:t>
    </dgm:pt>
    <dgm:pt modelId="{0B663488-AE00-49C1-8863-DCBAFE835950}" type="parTrans" cxnId="{4DA7C1AD-1DD6-4072-9049-FF933AAB29E3}">
      <dgm:prSet/>
      <dgm:spPr/>
      <dgm:t>
        <a:bodyPr/>
        <a:lstStyle/>
        <a:p>
          <a:endParaRPr lang="en-IL">
            <a:latin typeface="David" panose="020E0502060401010101" pitchFamily="34" charset="-79"/>
            <a:cs typeface="David" panose="020E0502060401010101" pitchFamily="34" charset="-79"/>
          </a:endParaRPr>
        </a:p>
      </dgm:t>
    </dgm:pt>
    <dgm:pt modelId="{88FBC936-85CE-46B5-A031-3F5DF508B344}" type="sibTrans" cxnId="{4DA7C1AD-1DD6-4072-9049-FF933AAB29E3}">
      <dgm:prSet/>
      <dgm:spPr/>
      <dgm:t>
        <a:bodyPr/>
        <a:lstStyle/>
        <a:p>
          <a:endParaRPr lang="en-IL">
            <a:latin typeface="David" panose="020E0502060401010101" pitchFamily="34" charset="-79"/>
            <a:cs typeface="David" panose="020E0502060401010101" pitchFamily="34" charset="-79"/>
          </a:endParaRPr>
        </a:p>
      </dgm:t>
    </dgm:pt>
    <dgm:pt modelId="{16CD656C-A1E7-4BE9-8EA2-0B7A087A6909}">
      <dgm:prSet/>
      <dgm:spPr/>
      <dgm:t>
        <a:bodyPr/>
        <a:lstStyle/>
        <a:p>
          <a:r>
            <a:rPr lang="he-IL" dirty="0">
              <a:latin typeface="David" panose="020E0502060401010101" pitchFamily="34" charset="-79"/>
              <a:cs typeface="David" panose="020E0502060401010101" pitchFamily="34" charset="-79"/>
            </a:rPr>
            <a:t>לא מזהה אדם כלל</a:t>
          </a:r>
          <a:endParaRPr lang="en-IL" dirty="0">
            <a:latin typeface="David" panose="020E0502060401010101" pitchFamily="34" charset="-79"/>
            <a:cs typeface="David" panose="020E0502060401010101" pitchFamily="34" charset="-79"/>
          </a:endParaRPr>
        </a:p>
      </dgm:t>
    </dgm:pt>
    <dgm:pt modelId="{3942D6E8-A0E1-42BA-BB71-2F8981FA6439}" type="parTrans" cxnId="{2184172D-961B-4779-9949-3059A620D90F}">
      <dgm:prSet/>
      <dgm:spPr/>
      <dgm:t>
        <a:bodyPr/>
        <a:lstStyle/>
        <a:p>
          <a:endParaRPr lang="en-IL">
            <a:latin typeface="David" panose="020E0502060401010101" pitchFamily="34" charset="-79"/>
            <a:cs typeface="David" panose="020E0502060401010101" pitchFamily="34" charset="-79"/>
          </a:endParaRPr>
        </a:p>
      </dgm:t>
    </dgm:pt>
    <dgm:pt modelId="{FDAFAEA4-32EC-42ED-A7D6-47D93E9DBA19}" type="sibTrans" cxnId="{2184172D-961B-4779-9949-3059A620D90F}">
      <dgm:prSet/>
      <dgm:spPr/>
      <dgm:t>
        <a:bodyPr/>
        <a:lstStyle/>
        <a:p>
          <a:endParaRPr lang="en-IL">
            <a:latin typeface="David" panose="020E0502060401010101" pitchFamily="34" charset="-79"/>
            <a:cs typeface="David" panose="020E0502060401010101" pitchFamily="34" charset="-79"/>
          </a:endParaRPr>
        </a:p>
      </dgm:t>
    </dgm:pt>
    <dgm:pt modelId="{63C1EA6E-5689-4576-8937-FF6FA01CC708}">
      <dgm:prSet/>
      <dgm:spPr/>
      <dgm:t>
        <a:bodyPr/>
        <a:lstStyle/>
        <a:p>
          <a:r>
            <a:rPr lang="he-IL" dirty="0">
              <a:latin typeface="David" panose="020E0502060401010101" pitchFamily="34" charset="-79"/>
              <a:cs typeface="David" panose="020E0502060401010101" pitchFamily="34" charset="-79"/>
            </a:rPr>
            <a:t>סופר את זמן השהייה</a:t>
          </a:r>
          <a:endParaRPr lang="en-IL" dirty="0">
            <a:latin typeface="David" panose="020E0502060401010101" pitchFamily="34" charset="-79"/>
            <a:cs typeface="David" panose="020E0502060401010101" pitchFamily="34" charset="-79"/>
          </a:endParaRPr>
        </a:p>
      </dgm:t>
    </dgm:pt>
    <dgm:pt modelId="{F19BFBDD-D52C-4744-A4A7-40FED9E3AC59}" type="parTrans" cxnId="{E6D77AC3-9ED9-4DC1-99C2-3D5E40F75656}">
      <dgm:prSet/>
      <dgm:spPr/>
      <dgm:t>
        <a:bodyPr/>
        <a:lstStyle/>
        <a:p>
          <a:endParaRPr lang="en-IL">
            <a:latin typeface="David" panose="020E0502060401010101" pitchFamily="34" charset="-79"/>
            <a:cs typeface="David" panose="020E0502060401010101" pitchFamily="34" charset="-79"/>
          </a:endParaRPr>
        </a:p>
      </dgm:t>
    </dgm:pt>
    <dgm:pt modelId="{2AFCA3F8-986D-4C6A-A581-57EE1D356894}" type="sibTrans" cxnId="{E6D77AC3-9ED9-4DC1-99C2-3D5E40F75656}">
      <dgm:prSet/>
      <dgm:spPr/>
      <dgm:t>
        <a:bodyPr/>
        <a:lstStyle/>
        <a:p>
          <a:endParaRPr lang="en-IL">
            <a:latin typeface="David" panose="020E0502060401010101" pitchFamily="34" charset="-79"/>
            <a:cs typeface="David" panose="020E0502060401010101" pitchFamily="34" charset="-79"/>
          </a:endParaRPr>
        </a:p>
      </dgm:t>
    </dgm:pt>
    <dgm:pt modelId="{0BB70C7B-A14C-41B6-A547-7B8D5242A11D}" type="pres">
      <dgm:prSet presAssocID="{3B432A8B-AD7F-451E-A3E1-D39F691EE774}" presName="hierChild1" presStyleCnt="0">
        <dgm:presLayoutVars>
          <dgm:chPref val="1"/>
          <dgm:dir/>
          <dgm:animOne val="branch"/>
          <dgm:animLvl val="lvl"/>
          <dgm:resizeHandles/>
        </dgm:presLayoutVars>
      </dgm:prSet>
      <dgm:spPr/>
    </dgm:pt>
    <dgm:pt modelId="{848C2C18-A95E-486B-9926-1A0D0F991D96}" type="pres">
      <dgm:prSet presAssocID="{E527DE41-9306-4971-A674-9013232259EC}" presName="hierRoot1" presStyleCnt="0"/>
      <dgm:spPr/>
    </dgm:pt>
    <dgm:pt modelId="{10CBD393-5016-47FE-8530-15503D05423D}" type="pres">
      <dgm:prSet presAssocID="{E527DE41-9306-4971-A674-9013232259EC}" presName="composite" presStyleCnt="0"/>
      <dgm:spPr/>
    </dgm:pt>
    <dgm:pt modelId="{4C846890-DFEE-4C58-BCF0-1229B4107B93}" type="pres">
      <dgm:prSet presAssocID="{E527DE41-9306-4971-A674-9013232259EC}" presName="background" presStyleLbl="node0" presStyleIdx="0" presStyleCnt="1"/>
      <dgm:spPr/>
    </dgm:pt>
    <dgm:pt modelId="{67931D99-DC71-4A45-90E3-806B020CD4EF}" type="pres">
      <dgm:prSet presAssocID="{E527DE41-9306-4971-A674-9013232259EC}" presName="text" presStyleLbl="fgAcc0" presStyleIdx="0" presStyleCnt="1">
        <dgm:presLayoutVars>
          <dgm:chPref val="3"/>
        </dgm:presLayoutVars>
      </dgm:prSet>
      <dgm:spPr/>
    </dgm:pt>
    <dgm:pt modelId="{CAF8CC23-7E01-4799-BFF4-585C0A58D376}" type="pres">
      <dgm:prSet presAssocID="{E527DE41-9306-4971-A674-9013232259EC}" presName="hierChild2" presStyleCnt="0"/>
      <dgm:spPr/>
    </dgm:pt>
    <dgm:pt modelId="{4CBFAAC1-9E79-4740-A2D7-E1ED36629BA4}" type="pres">
      <dgm:prSet presAssocID="{1D6C6F58-BBF3-43EC-953E-37F88E85DC00}" presName="Name10" presStyleLbl="parChTrans1D2" presStyleIdx="0" presStyleCnt="1"/>
      <dgm:spPr/>
    </dgm:pt>
    <dgm:pt modelId="{78E39AB5-C342-47D1-9C32-832FF8C84D9D}" type="pres">
      <dgm:prSet presAssocID="{6E8E1F03-EBF6-4C62-96D1-C6D70684BE13}" presName="hierRoot2" presStyleCnt="0"/>
      <dgm:spPr/>
    </dgm:pt>
    <dgm:pt modelId="{BCAE6ED8-8C60-4C63-AB9D-E630B18CFA6C}" type="pres">
      <dgm:prSet presAssocID="{6E8E1F03-EBF6-4C62-96D1-C6D70684BE13}" presName="composite2" presStyleCnt="0"/>
      <dgm:spPr/>
    </dgm:pt>
    <dgm:pt modelId="{E5DFB48A-C915-4349-830E-B10E436D5878}" type="pres">
      <dgm:prSet presAssocID="{6E8E1F03-EBF6-4C62-96D1-C6D70684BE13}" presName="background2" presStyleLbl="node2" presStyleIdx="0" presStyleCnt="1"/>
      <dgm:spPr/>
    </dgm:pt>
    <dgm:pt modelId="{BC77E77A-ADA5-497B-89FF-3270921439B2}" type="pres">
      <dgm:prSet presAssocID="{6E8E1F03-EBF6-4C62-96D1-C6D70684BE13}" presName="text2" presStyleLbl="fgAcc2" presStyleIdx="0" presStyleCnt="1">
        <dgm:presLayoutVars>
          <dgm:chPref val="3"/>
        </dgm:presLayoutVars>
      </dgm:prSet>
      <dgm:spPr/>
    </dgm:pt>
    <dgm:pt modelId="{F685DB5F-26D0-4694-BC30-EC742F56E140}" type="pres">
      <dgm:prSet presAssocID="{6E8E1F03-EBF6-4C62-96D1-C6D70684BE13}" presName="hierChild3" presStyleCnt="0"/>
      <dgm:spPr/>
    </dgm:pt>
    <dgm:pt modelId="{298E1842-E324-4140-A34B-7F6F92D40230}" type="pres">
      <dgm:prSet presAssocID="{0B663488-AE00-49C1-8863-DCBAFE835950}" presName="Name17" presStyleLbl="parChTrans1D3" presStyleIdx="0" presStyleCnt="2"/>
      <dgm:spPr/>
    </dgm:pt>
    <dgm:pt modelId="{9FFFD32B-82CE-41BC-9D51-7BB9A36BB1AD}" type="pres">
      <dgm:prSet presAssocID="{64B71683-4AC8-4B77-9FDD-5E9687173186}" presName="hierRoot3" presStyleCnt="0"/>
      <dgm:spPr/>
    </dgm:pt>
    <dgm:pt modelId="{68054C71-72F2-46C0-97A9-52D66B3C563D}" type="pres">
      <dgm:prSet presAssocID="{64B71683-4AC8-4B77-9FDD-5E9687173186}" presName="composite3" presStyleCnt="0"/>
      <dgm:spPr/>
    </dgm:pt>
    <dgm:pt modelId="{829ED420-6B3E-4DB7-AB56-C7E936F36A06}" type="pres">
      <dgm:prSet presAssocID="{64B71683-4AC8-4B77-9FDD-5E9687173186}" presName="background3" presStyleLbl="node3" presStyleIdx="0" presStyleCnt="2"/>
      <dgm:spPr/>
    </dgm:pt>
    <dgm:pt modelId="{96148A7E-CEF5-4C0A-87A2-05B106A969CF}" type="pres">
      <dgm:prSet presAssocID="{64B71683-4AC8-4B77-9FDD-5E9687173186}" presName="text3" presStyleLbl="fgAcc3" presStyleIdx="0" presStyleCnt="2">
        <dgm:presLayoutVars>
          <dgm:chPref val="3"/>
        </dgm:presLayoutVars>
      </dgm:prSet>
      <dgm:spPr/>
    </dgm:pt>
    <dgm:pt modelId="{39123D45-66DA-448B-94C5-4DC74A73AE3E}" type="pres">
      <dgm:prSet presAssocID="{64B71683-4AC8-4B77-9FDD-5E9687173186}" presName="hierChild4" presStyleCnt="0"/>
      <dgm:spPr/>
    </dgm:pt>
    <dgm:pt modelId="{9CD7CE80-C42A-40F6-BB1B-D07EE763BB81}" type="pres">
      <dgm:prSet presAssocID="{F19BFBDD-D52C-4744-A4A7-40FED9E3AC59}" presName="Name23" presStyleLbl="parChTrans1D4" presStyleIdx="0" presStyleCnt="1"/>
      <dgm:spPr/>
    </dgm:pt>
    <dgm:pt modelId="{3251C5C1-01C0-42C9-9F8D-9FE701E6BD2D}" type="pres">
      <dgm:prSet presAssocID="{63C1EA6E-5689-4576-8937-FF6FA01CC708}" presName="hierRoot4" presStyleCnt="0"/>
      <dgm:spPr/>
    </dgm:pt>
    <dgm:pt modelId="{C2B1E29F-FA4B-4247-B6F6-2A7B2A3EE2DD}" type="pres">
      <dgm:prSet presAssocID="{63C1EA6E-5689-4576-8937-FF6FA01CC708}" presName="composite4" presStyleCnt="0"/>
      <dgm:spPr/>
    </dgm:pt>
    <dgm:pt modelId="{5D86D9EA-A24F-4861-9A73-0D96928F5FC4}" type="pres">
      <dgm:prSet presAssocID="{63C1EA6E-5689-4576-8937-FF6FA01CC708}" presName="background4" presStyleLbl="node4" presStyleIdx="0" presStyleCnt="1"/>
      <dgm:spPr/>
    </dgm:pt>
    <dgm:pt modelId="{A61525F9-C8ED-44B1-BDEB-8820205E020A}" type="pres">
      <dgm:prSet presAssocID="{63C1EA6E-5689-4576-8937-FF6FA01CC708}" presName="text4" presStyleLbl="fgAcc4" presStyleIdx="0" presStyleCnt="1">
        <dgm:presLayoutVars>
          <dgm:chPref val="3"/>
        </dgm:presLayoutVars>
      </dgm:prSet>
      <dgm:spPr/>
    </dgm:pt>
    <dgm:pt modelId="{2B405E47-0CAA-47F6-8571-85D4E2A99666}" type="pres">
      <dgm:prSet presAssocID="{63C1EA6E-5689-4576-8937-FF6FA01CC708}" presName="hierChild5" presStyleCnt="0"/>
      <dgm:spPr/>
    </dgm:pt>
    <dgm:pt modelId="{AD902A16-4782-4E25-8DF3-413E2CB903F6}" type="pres">
      <dgm:prSet presAssocID="{3942D6E8-A0E1-42BA-BB71-2F8981FA6439}" presName="Name17" presStyleLbl="parChTrans1D3" presStyleIdx="1" presStyleCnt="2"/>
      <dgm:spPr/>
    </dgm:pt>
    <dgm:pt modelId="{3087217E-A88D-44D8-AE61-7660C6067D3C}" type="pres">
      <dgm:prSet presAssocID="{16CD656C-A1E7-4BE9-8EA2-0B7A087A6909}" presName="hierRoot3" presStyleCnt="0"/>
      <dgm:spPr/>
    </dgm:pt>
    <dgm:pt modelId="{FB63758E-721A-4C8A-B17A-074941FF33C8}" type="pres">
      <dgm:prSet presAssocID="{16CD656C-A1E7-4BE9-8EA2-0B7A087A6909}" presName="composite3" presStyleCnt="0"/>
      <dgm:spPr/>
    </dgm:pt>
    <dgm:pt modelId="{982A817B-7FC3-4EC2-B96B-4042E6950B54}" type="pres">
      <dgm:prSet presAssocID="{16CD656C-A1E7-4BE9-8EA2-0B7A087A6909}" presName="background3" presStyleLbl="node3" presStyleIdx="1" presStyleCnt="2"/>
      <dgm:spPr/>
    </dgm:pt>
    <dgm:pt modelId="{2C81EF1D-97B6-4AC5-A243-432AFDCB06D0}" type="pres">
      <dgm:prSet presAssocID="{16CD656C-A1E7-4BE9-8EA2-0B7A087A6909}" presName="text3" presStyleLbl="fgAcc3" presStyleIdx="1" presStyleCnt="2">
        <dgm:presLayoutVars>
          <dgm:chPref val="3"/>
        </dgm:presLayoutVars>
      </dgm:prSet>
      <dgm:spPr/>
    </dgm:pt>
    <dgm:pt modelId="{87174972-3C49-41FD-9739-444A8632536B}" type="pres">
      <dgm:prSet presAssocID="{16CD656C-A1E7-4BE9-8EA2-0B7A087A6909}" presName="hierChild4" presStyleCnt="0"/>
      <dgm:spPr/>
    </dgm:pt>
  </dgm:ptLst>
  <dgm:cxnLst>
    <dgm:cxn modelId="{D6D95617-CA88-4981-809F-404EBD032DFF}" type="presOf" srcId="{0B663488-AE00-49C1-8863-DCBAFE835950}" destId="{298E1842-E324-4140-A34B-7F6F92D40230}" srcOrd="0" destOrd="0" presId="urn:microsoft.com/office/officeart/2005/8/layout/hierarchy1"/>
    <dgm:cxn modelId="{2184172D-961B-4779-9949-3059A620D90F}" srcId="{6E8E1F03-EBF6-4C62-96D1-C6D70684BE13}" destId="{16CD656C-A1E7-4BE9-8EA2-0B7A087A6909}" srcOrd="1" destOrd="0" parTransId="{3942D6E8-A0E1-42BA-BB71-2F8981FA6439}" sibTransId="{FDAFAEA4-32EC-42ED-A7D6-47D93E9DBA19}"/>
    <dgm:cxn modelId="{48358A3D-AA94-4C91-831B-91B773F01D0D}" type="presOf" srcId="{E527DE41-9306-4971-A674-9013232259EC}" destId="{67931D99-DC71-4A45-90E3-806B020CD4EF}" srcOrd="0" destOrd="0" presId="urn:microsoft.com/office/officeart/2005/8/layout/hierarchy1"/>
    <dgm:cxn modelId="{F2B04655-278C-417B-9A6D-5F089391AECA}" type="presOf" srcId="{1D6C6F58-BBF3-43EC-953E-37F88E85DC00}" destId="{4CBFAAC1-9E79-4740-A2D7-E1ED36629BA4}" srcOrd="0" destOrd="0" presId="urn:microsoft.com/office/officeart/2005/8/layout/hierarchy1"/>
    <dgm:cxn modelId="{D511CE59-9CE6-488C-877D-95AEFBFABD34}" type="presOf" srcId="{63C1EA6E-5689-4576-8937-FF6FA01CC708}" destId="{A61525F9-C8ED-44B1-BDEB-8820205E020A}" srcOrd="0" destOrd="0" presId="urn:microsoft.com/office/officeart/2005/8/layout/hierarchy1"/>
    <dgm:cxn modelId="{37EF8785-E02C-48BA-AB8F-DA022A3A7923}" srcId="{3B432A8B-AD7F-451E-A3E1-D39F691EE774}" destId="{E527DE41-9306-4971-A674-9013232259EC}" srcOrd="0" destOrd="0" parTransId="{3D104ADE-F064-4107-B161-0EEB0FA6C238}" sibTransId="{22F1F369-3DC2-4339-9D66-7D55BF93BAB1}"/>
    <dgm:cxn modelId="{EBE1C7A8-1DF0-42BA-AA95-538E86C3E660}" type="presOf" srcId="{64B71683-4AC8-4B77-9FDD-5E9687173186}" destId="{96148A7E-CEF5-4C0A-87A2-05B106A969CF}" srcOrd="0" destOrd="0" presId="urn:microsoft.com/office/officeart/2005/8/layout/hierarchy1"/>
    <dgm:cxn modelId="{CADECAAC-C9DC-466C-84AD-C1A6842642DB}" type="presOf" srcId="{3942D6E8-A0E1-42BA-BB71-2F8981FA6439}" destId="{AD902A16-4782-4E25-8DF3-413E2CB903F6}" srcOrd="0" destOrd="0" presId="urn:microsoft.com/office/officeart/2005/8/layout/hierarchy1"/>
    <dgm:cxn modelId="{D55A83AD-36D7-4C7A-982B-643A274017E2}" srcId="{E527DE41-9306-4971-A674-9013232259EC}" destId="{6E8E1F03-EBF6-4C62-96D1-C6D70684BE13}" srcOrd="0" destOrd="0" parTransId="{1D6C6F58-BBF3-43EC-953E-37F88E85DC00}" sibTransId="{49357B5F-D414-4923-A645-C33960A8625F}"/>
    <dgm:cxn modelId="{4DA7C1AD-1DD6-4072-9049-FF933AAB29E3}" srcId="{6E8E1F03-EBF6-4C62-96D1-C6D70684BE13}" destId="{64B71683-4AC8-4B77-9FDD-5E9687173186}" srcOrd="0" destOrd="0" parTransId="{0B663488-AE00-49C1-8863-DCBAFE835950}" sibTransId="{88FBC936-85CE-46B5-A031-3F5DF508B344}"/>
    <dgm:cxn modelId="{1EEB57C0-E592-4944-A893-A36575820998}" type="presOf" srcId="{6E8E1F03-EBF6-4C62-96D1-C6D70684BE13}" destId="{BC77E77A-ADA5-497B-89FF-3270921439B2}" srcOrd="0" destOrd="0" presId="urn:microsoft.com/office/officeart/2005/8/layout/hierarchy1"/>
    <dgm:cxn modelId="{E6D77AC3-9ED9-4DC1-99C2-3D5E40F75656}" srcId="{64B71683-4AC8-4B77-9FDD-5E9687173186}" destId="{63C1EA6E-5689-4576-8937-FF6FA01CC708}" srcOrd="0" destOrd="0" parTransId="{F19BFBDD-D52C-4744-A4A7-40FED9E3AC59}" sibTransId="{2AFCA3F8-986D-4C6A-A581-57EE1D356894}"/>
    <dgm:cxn modelId="{077AE0D0-3697-4A4F-9B79-7FB996959F64}" type="presOf" srcId="{F19BFBDD-D52C-4744-A4A7-40FED9E3AC59}" destId="{9CD7CE80-C42A-40F6-BB1B-D07EE763BB81}" srcOrd="0" destOrd="0" presId="urn:microsoft.com/office/officeart/2005/8/layout/hierarchy1"/>
    <dgm:cxn modelId="{EE2DD7E3-AE51-481B-969C-526AF5DAC03C}" type="presOf" srcId="{3B432A8B-AD7F-451E-A3E1-D39F691EE774}" destId="{0BB70C7B-A14C-41B6-A547-7B8D5242A11D}" srcOrd="0" destOrd="0" presId="urn:microsoft.com/office/officeart/2005/8/layout/hierarchy1"/>
    <dgm:cxn modelId="{517165EB-1130-4239-ABE0-9AF82FDFF9A0}" type="presOf" srcId="{16CD656C-A1E7-4BE9-8EA2-0B7A087A6909}" destId="{2C81EF1D-97B6-4AC5-A243-432AFDCB06D0}" srcOrd="0" destOrd="0" presId="urn:microsoft.com/office/officeart/2005/8/layout/hierarchy1"/>
    <dgm:cxn modelId="{0B28CA1D-906A-42B5-BB51-1EA2D593202D}" type="presParOf" srcId="{0BB70C7B-A14C-41B6-A547-7B8D5242A11D}" destId="{848C2C18-A95E-486B-9926-1A0D0F991D96}" srcOrd="0" destOrd="0" presId="urn:microsoft.com/office/officeart/2005/8/layout/hierarchy1"/>
    <dgm:cxn modelId="{475CA883-3908-4E68-917A-0DAEAABF9DCE}" type="presParOf" srcId="{848C2C18-A95E-486B-9926-1A0D0F991D96}" destId="{10CBD393-5016-47FE-8530-15503D05423D}" srcOrd="0" destOrd="0" presId="urn:microsoft.com/office/officeart/2005/8/layout/hierarchy1"/>
    <dgm:cxn modelId="{CCC2E773-806B-4255-9240-B53F7A5B0EEC}" type="presParOf" srcId="{10CBD393-5016-47FE-8530-15503D05423D}" destId="{4C846890-DFEE-4C58-BCF0-1229B4107B93}" srcOrd="0" destOrd="0" presId="urn:microsoft.com/office/officeart/2005/8/layout/hierarchy1"/>
    <dgm:cxn modelId="{E6E2C3BB-3C48-4E0F-9DD5-3117C4AFCC58}" type="presParOf" srcId="{10CBD393-5016-47FE-8530-15503D05423D}" destId="{67931D99-DC71-4A45-90E3-806B020CD4EF}" srcOrd="1" destOrd="0" presId="urn:microsoft.com/office/officeart/2005/8/layout/hierarchy1"/>
    <dgm:cxn modelId="{176F9263-57FF-4F25-B011-4C606370A4BA}" type="presParOf" srcId="{848C2C18-A95E-486B-9926-1A0D0F991D96}" destId="{CAF8CC23-7E01-4799-BFF4-585C0A58D376}" srcOrd="1" destOrd="0" presId="urn:microsoft.com/office/officeart/2005/8/layout/hierarchy1"/>
    <dgm:cxn modelId="{6DF5DAD3-9E9D-4EED-9BFD-ABD846DD15A6}" type="presParOf" srcId="{CAF8CC23-7E01-4799-BFF4-585C0A58D376}" destId="{4CBFAAC1-9E79-4740-A2D7-E1ED36629BA4}" srcOrd="0" destOrd="0" presId="urn:microsoft.com/office/officeart/2005/8/layout/hierarchy1"/>
    <dgm:cxn modelId="{82071F30-2B0C-4C78-A09A-2BCF95E0D59C}" type="presParOf" srcId="{CAF8CC23-7E01-4799-BFF4-585C0A58D376}" destId="{78E39AB5-C342-47D1-9C32-832FF8C84D9D}" srcOrd="1" destOrd="0" presId="urn:microsoft.com/office/officeart/2005/8/layout/hierarchy1"/>
    <dgm:cxn modelId="{D3AEC169-8BEB-44B3-B1F6-44245EA84274}" type="presParOf" srcId="{78E39AB5-C342-47D1-9C32-832FF8C84D9D}" destId="{BCAE6ED8-8C60-4C63-AB9D-E630B18CFA6C}" srcOrd="0" destOrd="0" presId="urn:microsoft.com/office/officeart/2005/8/layout/hierarchy1"/>
    <dgm:cxn modelId="{07B7BB90-A973-4A29-BB69-447433A85416}" type="presParOf" srcId="{BCAE6ED8-8C60-4C63-AB9D-E630B18CFA6C}" destId="{E5DFB48A-C915-4349-830E-B10E436D5878}" srcOrd="0" destOrd="0" presId="urn:microsoft.com/office/officeart/2005/8/layout/hierarchy1"/>
    <dgm:cxn modelId="{F4425798-8E83-456D-AACC-62D013EC8321}" type="presParOf" srcId="{BCAE6ED8-8C60-4C63-AB9D-E630B18CFA6C}" destId="{BC77E77A-ADA5-497B-89FF-3270921439B2}" srcOrd="1" destOrd="0" presId="urn:microsoft.com/office/officeart/2005/8/layout/hierarchy1"/>
    <dgm:cxn modelId="{DA59D34E-0F0C-491C-9F10-3E24A3EBA9CE}" type="presParOf" srcId="{78E39AB5-C342-47D1-9C32-832FF8C84D9D}" destId="{F685DB5F-26D0-4694-BC30-EC742F56E140}" srcOrd="1" destOrd="0" presId="urn:microsoft.com/office/officeart/2005/8/layout/hierarchy1"/>
    <dgm:cxn modelId="{B6491389-785F-4A88-91E9-5D6A526712FC}" type="presParOf" srcId="{F685DB5F-26D0-4694-BC30-EC742F56E140}" destId="{298E1842-E324-4140-A34B-7F6F92D40230}" srcOrd="0" destOrd="0" presId="urn:microsoft.com/office/officeart/2005/8/layout/hierarchy1"/>
    <dgm:cxn modelId="{F40CF636-B2B0-4EA9-AC6B-BA9EB4E1655E}" type="presParOf" srcId="{F685DB5F-26D0-4694-BC30-EC742F56E140}" destId="{9FFFD32B-82CE-41BC-9D51-7BB9A36BB1AD}" srcOrd="1" destOrd="0" presId="urn:microsoft.com/office/officeart/2005/8/layout/hierarchy1"/>
    <dgm:cxn modelId="{A2D6413C-5F94-4C1B-9100-FC4CCF6AC4F2}" type="presParOf" srcId="{9FFFD32B-82CE-41BC-9D51-7BB9A36BB1AD}" destId="{68054C71-72F2-46C0-97A9-52D66B3C563D}" srcOrd="0" destOrd="0" presId="urn:microsoft.com/office/officeart/2005/8/layout/hierarchy1"/>
    <dgm:cxn modelId="{10962BCF-DF4B-49AC-AE3A-D64147390834}" type="presParOf" srcId="{68054C71-72F2-46C0-97A9-52D66B3C563D}" destId="{829ED420-6B3E-4DB7-AB56-C7E936F36A06}" srcOrd="0" destOrd="0" presId="urn:microsoft.com/office/officeart/2005/8/layout/hierarchy1"/>
    <dgm:cxn modelId="{99F4AEBA-1D94-4A45-A164-6D0E551A1755}" type="presParOf" srcId="{68054C71-72F2-46C0-97A9-52D66B3C563D}" destId="{96148A7E-CEF5-4C0A-87A2-05B106A969CF}" srcOrd="1" destOrd="0" presId="urn:microsoft.com/office/officeart/2005/8/layout/hierarchy1"/>
    <dgm:cxn modelId="{AC19BC7C-49EF-4D08-ADFF-96CFADAE0541}" type="presParOf" srcId="{9FFFD32B-82CE-41BC-9D51-7BB9A36BB1AD}" destId="{39123D45-66DA-448B-94C5-4DC74A73AE3E}" srcOrd="1" destOrd="0" presId="urn:microsoft.com/office/officeart/2005/8/layout/hierarchy1"/>
    <dgm:cxn modelId="{9B1CFEDF-1327-4157-91B9-027218ED17C0}" type="presParOf" srcId="{39123D45-66DA-448B-94C5-4DC74A73AE3E}" destId="{9CD7CE80-C42A-40F6-BB1B-D07EE763BB81}" srcOrd="0" destOrd="0" presId="urn:microsoft.com/office/officeart/2005/8/layout/hierarchy1"/>
    <dgm:cxn modelId="{2E9AAB2D-3CFC-4F72-ACA9-6021C6D6E04E}" type="presParOf" srcId="{39123D45-66DA-448B-94C5-4DC74A73AE3E}" destId="{3251C5C1-01C0-42C9-9F8D-9FE701E6BD2D}" srcOrd="1" destOrd="0" presId="urn:microsoft.com/office/officeart/2005/8/layout/hierarchy1"/>
    <dgm:cxn modelId="{E048AE27-3933-4F40-A5A7-C7676E6039AD}" type="presParOf" srcId="{3251C5C1-01C0-42C9-9F8D-9FE701E6BD2D}" destId="{C2B1E29F-FA4B-4247-B6F6-2A7B2A3EE2DD}" srcOrd="0" destOrd="0" presId="urn:microsoft.com/office/officeart/2005/8/layout/hierarchy1"/>
    <dgm:cxn modelId="{3D456915-A00C-4894-A526-C0D61450B3AC}" type="presParOf" srcId="{C2B1E29F-FA4B-4247-B6F6-2A7B2A3EE2DD}" destId="{5D86D9EA-A24F-4861-9A73-0D96928F5FC4}" srcOrd="0" destOrd="0" presId="urn:microsoft.com/office/officeart/2005/8/layout/hierarchy1"/>
    <dgm:cxn modelId="{FDDAE0F1-CC1E-4797-9F12-807EE1E32F4D}" type="presParOf" srcId="{C2B1E29F-FA4B-4247-B6F6-2A7B2A3EE2DD}" destId="{A61525F9-C8ED-44B1-BDEB-8820205E020A}" srcOrd="1" destOrd="0" presId="urn:microsoft.com/office/officeart/2005/8/layout/hierarchy1"/>
    <dgm:cxn modelId="{D29EB0E4-0A23-4DA8-9BA8-3B3C6EDEB5E6}" type="presParOf" srcId="{3251C5C1-01C0-42C9-9F8D-9FE701E6BD2D}" destId="{2B405E47-0CAA-47F6-8571-85D4E2A99666}" srcOrd="1" destOrd="0" presId="urn:microsoft.com/office/officeart/2005/8/layout/hierarchy1"/>
    <dgm:cxn modelId="{F3521574-3663-469E-9F55-6DFD58A77F27}" type="presParOf" srcId="{F685DB5F-26D0-4694-BC30-EC742F56E140}" destId="{AD902A16-4782-4E25-8DF3-413E2CB903F6}" srcOrd="2" destOrd="0" presId="urn:microsoft.com/office/officeart/2005/8/layout/hierarchy1"/>
    <dgm:cxn modelId="{7A4C0F6C-CC47-450D-9F1B-92D3064A16C1}" type="presParOf" srcId="{F685DB5F-26D0-4694-BC30-EC742F56E140}" destId="{3087217E-A88D-44D8-AE61-7660C6067D3C}" srcOrd="3" destOrd="0" presId="urn:microsoft.com/office/officeart/2005/8/layout/hierarchy1"/>
    <dgm:cxn modelId="{8F3A4231-42A4-49B3-A1F4-718487897095}" type="presParOf" srcId="{3087217E-A88D-44D8-AE61-7660C6067D3C}" destId="{FB63758E-721A-4C8A-B17A-074941FF33C8}" srcOrd="0" destOrd="0" presId="urn:microsoft.com/office/officeart/2005/8/layout/hierarchy1"/>
    <dgm:cxn modelId="{7E6A4EA0-DB71-4E03-9B76-73228F6307BA}" type="presParOf" srcId="{FB63758E-721A-4C8A-B17A-074941FF33C8}" destId="{982A817B-7FC3-4EC2-B96B-4042E6950B54}" srcOrd="0" destOrd="0" presId="urn:microsoft.com/office/officeart/2005/8/layout/hierarchy1"/>
    <dgm:cxn modelId="{C65F5542-BDE8-487E-BED6-AF7DC996321E}" type="presParOf" srcId="{FB63758E-721A-4C8A-B17A-074941FF33C8}" destId="{2C81EF1D-97B6-4AC5-A243-432AFDCB06D0}" srcOrd="1" destOrd="0" presId="urn:microsoft.com/office/officeart/2005/8/layout/hierarchy1"/>
    <dgm:cxn modelId="{02A47090-28F5-4BA5-96B1-E1A40DDA4640}" type="presParOf" srcId="{3087217E-A88D-44D8-AE61-7660C6067D3C}" destId="{87174972-3C49-41FD-9739-444A8632536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432A8B-AD7F-451E-A3E1-D39F691EE774}"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IL"/>
        </a:p>
      </dgm:t>
    </dgm:pt>
    <dgm:pt modelId="{E527DE41-9306-4971-A674-9013232259EC}">
      <dgm:prSet phldrT="[טקסט]" custT="1"/>
      <dgm:spPr/>
      <dgm:t>
        <a:bodyPr/>
        <a:lstStyle/>
        <a:p>
          <a:pPr rtl="1"/>
          <a:r>
            <a:rPr lang="he-IL" sz="1800" dirty="0">
              <a:latin typeface="David" panose="020E0502060401010101" pitchFamily="34" charset="-79"/>
              <a:cs typeface="David" panose="020E0502060401010101" pitchFamily="34" charset="-79"/>
            </a:rPr>
            <a:t>הגדרת </a:t>
          </a:r>
          <a:r>
            <a:rPr lang="he-IL" sz="1800" dirty="0" err="1">
              <a:latin typeface="David" panose="020E0502060401010101" pitchFamily="34" charset="-79"/>
              <a:cs typeface="David" panose="020E0502060401010101" pitchFamily="34" charset="-79"/>
            </a:rPr>
            <a:t>וקטורי</a:t>
          </a:r>
          <a:r>
            <a:rPr lang="he-IL" sz="1800" dirty="0">
              <a:latin typeface="David" panose="020E0502060401010101" pitchFamily="34" charset="-79"/>
              <a:cs typeface="David" panose="020E0502060401010101" pitchFamily="34" charset="-79"/>
            </a:rPr>
            <a:t> הנתונים החודשיים</a:t>
          </a:r>
        </a:p>
        <a:p>
          <a:pPr rtl="1"/>
          <a:r>
            <a:rPr lang="he-IL" sz="1800" dirty="0">
              <a:latin typeface="David" panose="020E0502060401010101" pitchFamily="34" charset="-79"/>
              <a:cs typeface="David" panose="020E0502060401010101" pitchFamily="34" charset="-79"/>
            </a:rPr>
            <a:t>והגדרת פרמטר מספר החודש על ידי </a:t>
          </a:r>
        </a:p>
        <a:p>
          <a:pPr rtl="1"/>
          <a:r>
            <a:rPr lang="en-US" sz="1800" dirty="0" err="1">
              <a:latin typeface="David" panose="020E0502060401010101" pitchFamily="34" charset="-79"/>
              <a:cs typeface="David" panose="020E0502060401010101" pitchFamily="34" charset="-79"/>
            </a:rPr>
            <a:t>date.month</a:t>
          </a:r>
          <a:endParaRPr lang="he-IL" sz="1800" dirty="0">
            <a:latin typeface="David" panose="020E0502060401010101" pitchFamily="34" charset="-79"/>
            <a:cs typeface="David" panose="020E0502060401010101" pitchFamily="34" charset="-79"/>
          </a:endParaRPr>
        </a:p>
      </dgm:t>
    </dgm:pt>
    <dgm:pt modelId="{3D104ADE-F064-4107-B161-0EEB0FA6C238}" type="parTrans" cxnId="{37EF8785-E02C-48BA-AB8F-DA022A3A7923}">
      <dgm:prSet/>
      <dgm:spPr/>
      <dgm:t>
        <a:bodyPr/>
        <a:lstStyle/>
        <a:p>
          <a:pPr rtl="1"/>
          <a:endParaRPr lang="en-IL" sz="2400">
            <a:latin typeface="David" panose="020E0502060401010101" pitchFamily="34" charset="-79"/>
            <a:cs typeface="David" panose="020E0502060401010101" pitchFamily="34" charset="-79"/>
          </a:endParaRPr>
        </a:p>
      </dgm:t>
    </dgm:pt>
    <dgm:pt modelId="{22F1F369-3DC2-4339-9D66-7D55BF93BAB1}" type="sibTrans" cxnId="{37EF8785-E02C-48BA-AB8F-DA022A3A7923}">
      <dgm:prSet/>
      <dgm:spPr/>
      <dgm:t>
        <a:bodyPr/>
        <a:lstStyle/>
        <a:p>
          <a:pPr rtl="1"/>
          <a:endParaRPr lang="en-IL" sz="2400">
            <a:latin typeface="David" panose="020E0502060401010101" pitchFamily="34" charset="-79"/>
            <a:cs typeface="David" panose="020E0502060401010101" pitchFamily="34" charset="-79"/>
          </a:endParaRPr>
        </a:p>
      </dgm:t>
    </dgm:pt>
    <dgm:pt modelId="{63C1EA6E-5689-4576-8937-FF6FA01CC708}">
      <dgm:prSet custT="1"/>
      <dgm:spPr/>
      <dgm:t>
        <a:bodyPr/>
        <a:lstStyle/>
        <a:p>
          <a:pPr algn="ctr" rtl="1"/>
          <a:r>
            <a:rPr lang="he-IL" sz="1600" i="0" dirty="0">
              <a:latin typeface="David" panose="020E0502060401010101" pitchFamily="34" charset="-79"/>
              <a:cs typeface="David" panose="020E0502060401010101" pitchFamily="34" charset="-79"/>
            </a:rPr>
            <a:t>עבר חודש כלומר</a:t>
          </a:r>
        </a:p>
        <a:p>
          <a:pPr algn="ctr" rtl="1"/>
          <a:r>
            <a:rPr lang="en-US" sz="1600" i="0" dirty="0">
              <a:latin typeface="David" panose="020E0502060401010101" pitchFamily="34" charset="-79"/>
              <a:cs typeface="David" panose="020E0502060401010101" pitchFamily="34" charset="-79"/>
            </a:rPr>
            <a:t>2629743.9 &lt; t &lt; 2629744.1</a:t>
          </a:r>
          <a:endParaRPr lang="he-IL" sz="1600" i="0" dirty="0">
            <a:latin typeface="David" panose="020E0502060401010101" pitchFamily="34" charset="-79"/>
            <a:cs typeface="David" panose="020E0502060401010101" pitchFamily="34" charset="-79"/>
          </a:endParaRPr>
        </a:p>
        <a:p>
          <a:pPr algn="ctr" rtl="1"/>
          <a:endParaRPr lang="en-IL" sz="1600" i="0" dirty="0">
            <a:latin typeface="David" panose="020E0502060401010101" pitchFamily="34" charset="-79"/>
            <a:cs typeface="David" panose="020E0502060401010101" pitchFamily="34" charset="-79"/>
          </a:endParaRPr>
        </a:p>
      </dgm:t>
    </dgm:pt>
    <dgm:pt modelId="{F19BFBDD-D52C-4744-A4A7-40FED9E3AC59}" type="parTrans" cxnId="{E6D77AC3-9ED9-4DC1-99C2-3D5E40F75656}">
      <dgm:prSet/>
      <dgm:spPr/>
      <dgm:t>
        <a:bodyPr/>
        <a:lstStyle/>
        <a:p>
          <a:pPr rtl="1"/>
          <a:endParaRPr lang="en-IL" sz="2400">
            <a:latin typeface="David" panose="020E0502060401010101" pitchFamily="34" charset="-79"/>
            <a:cs typeface="David" panose="020E0502060401010101" pitchFamily="34" charset="-79"/>
          </a:endParaRPr>
        </a:p>
      </dgm:t>
    </dgm:pt>
    <dgm:pt modelId="{2AFCA3F8-986D-4C6A-A581-57EE1D356894}" type="sibTrans" cxnId="{E6D77AC3-9ED9-4DC1-99C2-3D5E40F75656}">
      <dgm:prSet/>
      <dgm:spPr/>
      <dgm:t>
        <a:bodyPr/>
        <a:lstStyle/>
        <a:p>
          <a:pPr rtl="1"/>
          <a:endParaRPr lang="en-IL" sz="2400">
            <a:latin typeface="David" panose="020E0502060401010101" pitchFamily="34" charset="-79"/>
            <a:cs typeface="David" panose="020E0502060401010101" pitchFamily="34" charset="-79"/>
          </a:endParaRPr>
        </a:p>
      </dgm:t>
    </dgm:pt>
    <dgm:pt modelId="{02F7C822-2F25-4809-9EED-39041543DA37}">
      <dgm:prSet custT="1"/>
      <dgm:spPr/>
      <dgm:t>
        <a:bodyPr/>
        <a:lstStyle/>
        <a:p>
          <a:pPr rtl="1"/>
          <a:r>
            <a:rPr lang="he-IL" sz="1800" dirty="0">
              <a:latin typeface="David" panose="020E0502060401010101" pitchFamily="34" charset="-79"/>
              <a:cs typeface="David" panose="020E0502060401010101" pitchFamily="34" charset="-79"/>
            </a:rPr>
            <a:t>הדפסה ו\או כתיבת הנתונים שהתקבלו עבור החודש הנוכחי בקובץ </a:t>
          </a:r>
          <a:r>
            <a:rPr lang="en-US" sz="1800" dirty="0">
              <a:latin typeface="David" panose="020E0502060401010101" pitchFamily="34" charset="-79"/>
              <a:cs typeface="David" panose="020E0502060401010101" pitchFamily="34" charset="-79"/>
            </a:rPr>
            <a:t>csv</a:t>
          </a:r>
          <a:endParaRPr lang="en-IL" sz="1800" dirty="0">
            <a:latin typeface="David" panose="020E0502060401010101" pitchFamily="34" charset="-79"/>
            <a:cs typeface="David" panose="020E0502060401010101" pitchFamily="34" charset="-79"/>
          </a:endParaRPr>
        </a:p>
      </dgm:t>
    </dgm:pt>
    <dgm:pt modelId="{B2ED85F9-9C82-4807-8FE4-CC4EADA57F8A}" type="parTrans" cxnId="{D9BDC2F4-BB32-4418-9B88-4C66015D9E89}">
      <dgm:prSet/>
      <dgm:spPr/>
      <dgm:t>
        <a:bodyPr/>
        <a:lstStyle/>
        <a:p>
          <a:pPr rtl="1"/>
          <a:endParaRPr lang="en-IL" sz="2400">
            <a:latin typeface="David" panose="020E0502060401010101" pitchFamily="34" charset="-79"/>
            <a:cs typeface="David" panose="020E0502060401010101" pitchFamily="34" charset="-79"/>
          </a:endParaRPr>
        </a:p>
      </dgm:t>
    </dgm:pt>
    <dgm:pt modelId="{35D5D7A4-0315-49DA-B629-50801A45B80A}" type="sibTrans" cxnId="{D9BDC2F4-BB32-4418-9B88-4C66015D9E89}">
      <dgm:prSet/>
      <dgm:spPr/>
      <dgm:t>
        <a:bodyPr/>
        <a:lstStyle/>
        <a:p>
          <a:pPr rtl="1"/>
          <a:endParaRPr lang="en-IL" sz="2400">
            <a:latin typeface="David" panose="020E0502060401010101" pitchFamily="34" charset="-79"/>
            <a:cs typeface="David" panose="020E0502060401010101" pitchFamily="34" charset="-79"/>
          </a:endParaRPr>
        </a:p>
      </dgm:t>
    </dgm:pt>
    <dgm:pt modelId="{8CE6A963-27F7-45A0-A1BC-DFFF578D541F}">
      <dgm:prSet custT="1"/>
      <dgm:spPr/>
      <dgm:t>
        <a:bodyPr/>
        <a:lstStyle/>
        <a:p>
          <a:pPr algn="l" rtl="1"/>
          <a:r>
            <a:rPr lang="he-IL" sz="1600" dirty="0">
              <a:latin typeface="David" panose="020E0502060401010101" pitchFamily="34" charset="-79"/>
              <a:cs typeface="David" panose="020E0502060401010101" pitchFamily="34" charset="-79"/>
            </a:rPr>
            <a:t>לא עבר חודש כלומר</a:t>
          </a:r>
        </a:p>
        <a:p>
          <a:pPr algn="ctr" rtl="1"/>
          <a:r>
            <a:rPr lang="en-US" sz="1600" dirty="0">
              <a:latin typeface="David" panose="020E0502060401010101" pitchFamily="34" charset="-79"/>
              <a:cs typeface="David" panose="020E0502060401010101" pitchFamily="34" charset="-79"/>
            </a:rPr>
            <a:t>t &lt; 26229743.9 </a:t>
          </a:r>
          <a:endParaRPr lang="en-IL" sz="1600" dirty="0">
            <a:latin typeface="David" panose="020E0502060401010101" pitchFamily="34" charset="-79"/>
            <a:cs typeface="David" panose="020E0502060401010101" pitchFamily="34" charset="-79"/>
          </a:endParaRPr>
        </a:p>
      </dgm:t>
    </dgm:pt>
    <dgm:pt modelId="{761E0D35-C57D-4375-9DFF-4BA376188648}" type="parTrans" cxnId="{78761338-7854-4C07-9E62-6B6D537CD176}">
      <dgm:prSet/>
      <dgm:spPr/>
      <dgm:t>
        <a:bodyPr/>
        <a:lstStyle/>
        <a:p>
          <a:endParaRPr lang="en-IL" sz="2000">
            <a:latin typeface="David" panose="020E0502060401010101" pitchFamily="34" charset="-79"/>
            <a:cs typeface="David" panose="020E0502060401010101" pitchFamily="34" charset="-79"/>
          </a:endParaRPr>
        </a:p>
      </dgm:t>
    </dgm:pt>
    <dgm:pt modelId="{44A5E76E-01CA-472B-8D19-E3EBFE3389A6}" type="sibTrans" cxnId="{78761338-7854-4C07-9E62-6B6D537CD176}">
      <dgm:prSet/>
      <dgm:spPr/>
      <dgm:t>
        <a:bodyPr/>
        <a:lstStyle/>
        <a:p>
          <a:endParaRPr lang="en-IL" sz="2000">
            <a:latin typeface="David" panose="020E0502060401010101" pitchFamily="34" charset="-79"/>
            <a:cs typeface="David" panose="020E0502060401010101" pitchFamily="34" charset="-79"/>
          </a:endParaRPr>
        </a:p>
      </dgm:t>
    </dgm:pt>
    <dgm:pt modelId="{64B71683-4AC8-4B77-9FDD-5E9687173186}">
      <dgm:prSet custT="1"/>
      <dgm:spPr/>
      <dgm:t>
        <a:bodyPr/>
        <a:lstStyle/>
        <a:p>
          <a:pPr rtl="1"/>
          <a:r>
            <a:rPr lang="he-IL" sz="1800" dirty="0">
              <a:latin typeface="David" panose="020E0502060401010101" pitchFamily="34" charset="-79"/>
              <a:cs typeface="David" panose="020E0502060401010101" pitchFamily="34" charset="-79"/>
            </a:rPr>
            <a:t>מדידת הזמן </a:t>
          </a:r>
          <a:r>
            <a:rPr lang="en-US" sz="1800" dirty="0">
              <a:latin typeface="David" panose="020E0502060401010101" pitchFamily="34" charset="-79"/>
              <a:cs typeface="David" panose="020E0502060401010101" pitchFamily="34" charset="-79"/>
            </a:rPr>
            <a:t>t</a:t>
          </a:r>
          <a:r>
            <a:rPr lang="he-IL" sz="1800" dirty="0">
              <a:latin typeface="David" panose="020E0502060401010101" pitchFamily="34" charset="-79"/>
              <a:cs typeface="David" panose="020E0502060401010101" pitchFamily="34" charset="-79"/>
            </a:rPr>
            <a:t> שעבר מרגע הפעלת המערכת</a:t>
          </a:r>
          <a:endParaRPr lang="en-IL" sz="1800" dirty="0">
            <a:latin typeface="David" panose="020E0502060401010101" pitchFamily="34" charset="-79"/>
            <a:cs typeface="David" panose="020E0502060401010101" pitchFamily="34" charset="-79"/>
          </a:endParaRPr>
        </a:p>
      </dgm:t>
    </dgm:pt>
    <dgm:pt modelId="{88FBC936-85CE-46B5-A031-3F5DF508B344}" type="sibTrans" cxnId="{4DA7C1AD-1DD6-4072-9049-FF933AAB29E3}">
      <dgm:prSet/>
      <dgm:spPr/>
      <dgm:t>
        <a:bodyPr/>
        <a:lstStyle/>
        <a:p>
          <a:pPr rtl="1"/>
          <a:endParaRPr lang="en-IL" sz="2400">
            <a:latin typeface="David" panose="020E0502060401010101" pitchFamily="34" charset="-79"/>
            <a:cs typeface="David" panose="020E0502060401010101" pitchFamily="34" charset="-79"/>
          </a:endParaRPr>
        </a:p>
      </dgm:t>
    </dgm:pt>
    <dgm:pt modelId="{0B663488-AE00-49C1-8863-DCBAFE835950}" type="parTrans" cxnId="{4DA7C1AD-1DD6-4072-9049-FF933AAB29E3}">
      <dgm:prSet/>
      <dgm:spPr/>
      <dgm:t>
        <a:bodyPr/>
        <a:lstStyle/>
        <a:p>
          <a:pPr rtl="1"/>
          <a:endParaRPr lang="en-IL" sz="2400">
            <a:latin typeface="David" panose="020E0502060401010101" pitchFamily="34" charset="-79"/>
            <a:cs typeface="David" panose="020E0502060401010101" pitchFamily="34" charset="-79"/>
          </a:endParaRPr>
        </a:p>
      </dgm:t>
    </dgm:pt>
    <dgm:pt modelId="{0BB70C7B-A14C-41B6-A547-7B8D5242A11D}" type="pres">
      <dgm:prSet presAssocID="{3B432A8B-AD7F-451E-A3E1-D39F691EE774}" presName="hierChild1" presStyleCnt="0">
        <dgm:presLayoutVars>
          <dgm:chPref val="1"/>
          <dgm:dir/>
          <dgm:animOne val="branch"/>
          <dgm:animLvl val="lvl"/>
          <dgm:resizeHandles/>
        </dgm:presLayoutVars>
      </dgm:prSet>
      <dgm:spPr/>
    </dgm:pt>
    <dgm:pt modelId="{848C2C18-A95E-486B-9926-1A0D0F991D96}" type="pres">
      <dgm:prSet presAssocID="{E527DE41-9306-4971-A674-9013232259EC}" presName="hierRoot1" presStyleCnt="0"/>
      <dgm:spPr/>
    </dgm:pt>
    <dgm:pt modelId="{10CBD393-5016-47FE-8530-15503D05423D}" type="pres">
      <dgm:prSet presAssocID="{E527DE41-9306-4971-A674-9013232259EC}" presName="composite" presStyleCnt="0"/>
      <dgm:spPr/>
    </dgm:pt>
    <dgm:pt modelId="{4C846890-DFEE-4C58-BCF0-1229B4107B93}" type="pres">
      <dgm:prSet presAssocID="{E527DE41-9306-4971-A674-9013232259EC}" presName="background" presStyleLbl="node0" presStyleIdx="0" presStyleCnt="1"/>
      <dgm:spPr/>
    </dgm:pt>
    <dgm:pt modelId="{67931D99-DC71-4A45-90E3-806B020CD4EF}" type="pres">
      <dgm:prSet presAssocID="{E527DE41-9306-4971-A674-9013232259EC}" presName="text" presStyleLbl="fgAcc0" presStyleIdx="0" presStyleCnt="1" custScaleX="182901">
        <dgm:presLayoutVars>
          <dgm:chPref val="3"/>
        </dgm:presLayoutVars>
      </dgm:prSet>
      <dgm:spPr/>
    </dgm:pt>
    <dgm:pt modelId="{CAF8CC23-7E01-4799-BFF4-585C0A58D376}" type="pres">
      <dgm:prSet presAssocID="{E527DE41-9306-4971-A674-9013232259EC}" presName="hierChild2" presStyleCnt="0"/>
      <dgm:spPr/>
    </dgm:pt>
    <dgm:pt modelId="{BFE98D46-9A41-4F33-BE2F-853D38E518E9}" type="pres">
      <dgm:prSet presAssocID="{0B663488-AE00-49C1-8863-DCBAFE835950}" presName="Name10" presStyleLbl="parChTrans1D2" presStyleIdx="0" presStyleCnt="1"/>
      <dgm:spPr/>
    </dgm:pt>
    <dgm:pt modelId="{B447C263-9EF0-434B-B6F0-DA10A81A3E0A}" type="pres">
      <dgm:prSet presAssocID="{64B71683-4AC8-4B77-9FDD-5E9687173186}" presName="hierRoot2" presStyleCnt="0"/>
      <dgm:spPr/>
    </dgm:pt>
    <dgm:pt modelId="{7C5943F6-DA19-4EC6-8B1A-531BC62A607A}" type="pres">
      <dgm:prSet presAssocID="{64B71683-4AC8-4B77-9FDD-5E9687173186}" presName="composite2" presStyleCnt="0"/>
      <dgm:spPr/>
    </dgm:pt>
    <dgm:pt modelId="{833CD4F9-8B1B-4615-9989-1221B79FA916}" type="pres">
      <dgm:prSet presAssocID="{64B71683-4AC8-4B77-9FDD-5E9687173186}" presName="background2" presStyleLbl="node2" presStyleIdx="0" presStyleCnt="1"/>
      <dgm:spPr/>
    </dgm:pt>
    <dgm:pt modelId="{50444EF2-0D9D-441A-A610-405E10AF312E}" type="pres">
      <dgm:prSet presAssocID="{64B71683-4AC8-4B77-9FDD-5E9687173186}" presName="text2" presStyleLbl="fgAcc2" presStyleIdx="0" presStyleCnt="1">
        <dgm:presLayoutVars>
          <dgm:chPref val="3"/>
        </dgm:presLayoutVars>
      </dgm:prSet>
      <dgm:spPr/>
    </dgm:pt>
    <dgm:pt modelId="{CBAE0378-503C-46FE-98FA-24EE2372E0BC}" type="pres">
      <dgm:prSet presAssocID="{64B71683-4AC8-4B77-9FDD-5E9687173186}" presName="hierChild3" presStyleCnt="0"/>
      <dgm:spPr/>
    </dgm:pt>
    <dgm:pt modelId="{9DE4FEE1-EA4F-4455-814A-AC587B1632DB}" type="pres">
      <dgm:prSet presAssocID="{761E0D35-C57D-4375-9DFF-4BA376188648}" presName="Name17" presStyleLbl="parChTrans1D3" presStyleIdx="0" presStyleCnt="2"/>
      <dgm:spPr/>
    </dgm:pt>
    <dgm:pt modelId="{4DCA6823-F543-4390-B0C6-0831CCDDDA2B}" type="pres">
      <dgm:prSet presAssocID="{8CE6A963-27F7-45A0-A1BC-DFFF578D541F}" presName="hierRoot3" presStyleCnt="0"/>
      <dgm:spPr/>
    </dgm:pt>
    <dgm:pt modelId="{5B61AEFD-61EA-4BDF-B748-AE11ED1585C6}" type="pres">
      <dgm:prSet presAssocID="{8CE6A963-27F7-45A0-A1BC-DFFF578D541F}" presName="composite3" presStyleCnt="0"/>
      <dgm:spPr/>
    </dgm:pt>
    <dgm:pt modelId="{F99BEF56-7457-4E8D-9354-B9BCB0393277}" type="pres">
      <dgm:prSet presAssocID="{8CE6A963-27F7-45A0-A1BC-DFFF578D541F}" presName="background3" presStyleLbl="node3" presStyleIdx="0" presStyleCnt="2"/>
      <dgm:spPr/>
    </dgm:pt>
    <dgm:pt modelId="{ED1C94C6-FC7B-4F9A-8F65-18D5381C8CCD}" type="pres">
      <dgm:prSet presAssocID="{8CE6A963-27F7-45A0-A1BC-DFFF578D541F}" presName="text3" presStyleLbl="fgAcc3" presStyleIdx="0" presStyleCnt="2">
        <dgm:presLayoutVars>
          <dgm:chPref val="3"/>
        </dgm:presLayoutVars>
      </dgm:prSet>
      <dgm:spPr/>
    </dgm:pt>
    <dgm:pt modelId="{CDEA139D-8479-4736-833D-DD5C881CC1B3}" type="pres">
      <dgm:prSet presAssocID="{8CE6A963-27F7-45A0-A1BC-DFFF578D541F}" presName="hierChild4" presStyleCnt="0"/>
      <dgm:spPr/>
    </dgm:pt>
    <dgm:pt modelId="{FA5DDE43-96B4-4823-B3E3-CF518ACB99F2}" type="pres">
      <dgm:prSet presAssocID="{F19BFBDD-D52C-4744-A4A7-40FED9E3AC59}" presName="Name17" presStyleLbl="parChTrans1D3" presStyleIdx="1" presStyleCnt="2"/>
      <dgm:spPr/>
    </dgm:pt>
    <dgm:pt modelId="{8A5F47E6-6A2D-4151-92F4-6EFC144226B2}" type="pres">
      <dgm:prSet presAssocID="{63C1EA6E-5689-4576-8937-FF6FA01CC708}" presName="hierRoot3" presStyleCnt="0"/>
      <dgm:spPr/>
    </dgm:pt>
    <dgm:pt modelId="{E7FA9CC9-7FE7-4756-A661-AA2F19953E14}" type="pres">
      <dgm:prSet presAssocID="{63C1EA6E-5689-4576-8937-FF6FA01CC708}" presName="composite3" presStyleCnt="0"/>
      <dgm:spPr/>
    </dgm:pt>
    <dgm:pt modelId="{319C3979-BF53-45FF-A215-9F869D2C6BBF}" type="pres">
      <dgm:prSet presAssocID="{63C1EA6E-5689-4576-8937-FF6FA01CC708}" presName="background3" presStyleLbl="node3" presStyleIdx="1" presStyleCnt="2"/>
      <dgm:spPr/>
    </dgm:pt>
    <dgm:pt modelId="{F112307B-026C-4A53-AC0F-04AD37D47B74}" type="pres">
      <dgm:prSet presAssocID="{63C1EA6E-5689-4576-8937-FF6FA01CC708}" presName="text3" presStyleLbl="fgAcc3" presStyleIdx="1" presStyleCnt="2" custScaleX="127288" custScaleY="105425">
        <dgm:presLayoutVars>
          <dgm:chPref val="3"/>
        </dgm:presLayoutVars>
      </dgm:prSet>
      <dgm:spPr/>
    </dgm:pt>
    <dgm:pt modelId="{C1DEA0E5-4DF2-466F-A8FE-76AC03CE671D}" type="pres">
      <dgm:prSet presAssocID="{63C1EA6E-5689-4576-8937-FF6FA01CC708}" presName="hierChild4" presStyleCnt="0"/>
      <dgm:spPr/>
    </dgm:pt>
    <dgm:pt modelId="{A03B3703-FAEA-42D2-91FB-6AB40D4773DE}" type="pres">
      <dgm:prSet presAssocID="{B2ED85F9-9C82-4807-8FE4-CC4EADA57F8A}" presName="Name23" presStyleLbl="parChTrans1D4" presStyleIdx="0" presStyleCnt="1"/>
      <dgm:spPr/>
    </dgm:pt>
    <dgm:pt modelId="{9C6F8F00-0F57-4853-825F-39C22C953451}" type="pres">
      <dgm:prSet presAssocID="{02F7C822-2F25-4809-9EED-39041543DA37}" presName="hierRoot4" presStyleCnt="0"/>
      <dgm:spPr/>
    </dgm:pt>
    <dgm:pt modelId="{E34ED279-90D8-4A5F-B30D-2561BD1963FE}" type="pres">
      <dgm:prSet presAssocID="{02F7C822-2F25-4809-9EED-39041543DA37}" presName="composite4" presStyleCnt="0"/>
      <dgm:spPr/>
    </dgm:pt>
    <dgm:pt modelId="{2E6663F3-7F16-433A-BA5C-FBC030F99ECB}" type="pres">
      <dgm:prSet presAssocID="{02F7C822-2F25-4809-9EED-39041543DA37}" presName="background4" presStyleLbl="node4" presStyleIdx="0" presStyleCnt="1"/>
      <dgm:spPr/>
    </dgm:pt>
    <dgm:pt modelId="{8C39F2ED-C345-41F9-859B-0EFB26FB885C}" type="pres">
      <dgm:prSet presAssocID="{02F7C822-2F25-4809-9EED-39041543DA37}" presName="text4" presStyleLbl="fgAcc4" presStyleIdx="0" presStyleCnt="1" custScaleX="115802" custLinFactX="88398" custLinFactY="-25052" custLinFactNeighborX="100000" custLinFactNeighborY="-100000">
        <dgm:presLayoutVars>
          <dgm:chPref val="3"/>
        </dgm:presLayoutVars>
      </dgm:prSet>
      <dgm:spPr/>
    </dgm:pt>
    <dgm:pt modelId="{FA420309-EC3E-4201-A1CF-B3225458ADCF}" type="pres">
      <dgm:prSet presAssocID="{02F7C822-2F25-4809-9EED-39041543DA37}" presName="hierChild5" presStyleCnt="0"/>
      <dgm:spPr/>
    </dgm:pt>
  </dgm:ptLst>
  <dgm:cxnLst>
    <dgm:cxn modelId="{EF353E14-5EA3-4C13-B4A5-9C5222AADCF2}" type="presOf" srcId="{761E0D35-C57D-4375-9DFF-4BA376188648}" destId="{9DE4FEE1-EA4F-4455-814A-AC587B1632DB}" srcOrd="0" destOrd="0" presId="urn:microsoft.com/office/officeart/2005/8/layout/hierarchy1"/>
    <dgm:cxn modelId="{7EA46215-248B-4CF0-AE24-E38AB5912851}" type="presOf" srcId="{64B71683-4AC8-4B77-9FDD-5E9687173186}" destId="{50444EF2-0D9D-441A-A610-405E10AF312E}" srcOrd="0" destOrd="0" presId="urn:microsoft.com/office/officeart/2005/8/layout/hierarchy1"/>
    <dgm:cxn modelId="{78761338-7854-4C07-9E62-6B6D537CD176}" srcId="{64B71683-4AC8-4B77-9FDD-5E9687173186}" destId="{8CE6A963-27F7-45A0-A1BC-DFFF578D541F}" srcOrd="0" destOrd="0" parTransId="{761E0D35-C57D-4375-9DFF-4BA376188648}" sibTransId="{44A5E76E-01CA-472B-8D19-E3EBFE3389A6}"/>
    <dgm:cxn modelId="{48358A3D-AA94-4C91-831B-91B773F01D0D}" type="presOf" srcId="{E527DE41-9306-4971-A674-9013232259EC}" destId="{67931D99-DC71-4A45-90E3-806B020CD4EF}" srcOrd="0" destOrd="0" presId="urn:microsoft.com/office/officeart/2005/8/layout/hierarchy1"/>
    <dgm:cxn modelId="{C2F47263-E537-4D35-973B-30095FB5F966}" type="presOf" srcId="{0B663488-AE00-49C1-8863-DCBAFE835950}" destId="{BFE98D46-9A41-4F33-BE2F-853D38E518E9}" srcOrd="0" destOrd="0" presId="urn:microsoft.com/office/officeart/2005/8/layout/hierarchy1"/>
    <dgm:cxn modelId="{AEE74646-0B3B-4E71-A744-E6678AE251BA}" type="presOf" srcId="{8CE6A963-27F7-45A0-A1BC-DFFF578D541F}" destId="{ED1C94C6-FC7B-4F9A-8F65-18D5381C8CCD}" srcOrd="0" destOrd="0" presId="urn:microsoft.com/office/officeart/2005/8/layout/hierarchy1"/>
    <dgm:cxn modelId="{37EF8785-E02C-48BA-AB8F-DA022A3A7923}" srcId="{3B432A8B-AD7F-451E-A3E1-D39F691EE774}" destId="{E527DE41-9306-4971-A674-9013232259EC}" srcOrd="0" destOrd="0" parTransId="{3D104ADE-F064-4107-B161-0EEB0FA6C238}" sibTransId="{22F1F369-3DC2-4339-9D66-7D55BF93BAB1}"/>
    <dgm:cxn modelId="{529BEE86-A1F4-425A-936A-9DA8711AACA0}" type="presOf" srcId="{63C1EA6E-5689-4576-8937-FF6FA01CC708}" destId="{F112307B-026C-4A53-AC0F-04AD37D47B74}" srcOrd="0" destOrd="0" presId="urn:microsoft.com/office/officeart/2005/8/layout/hierarchy1"/>
    <dgm:cxn modelId="{4DA7C1AD-1DD6-4072-9049-FF933AAB29E3}" srcId="{E527DE41-9306-4971-A674-9013232259EC}" destId="{64B71683-4AC8-4B77-9FDD-5E9687173186}" srcOrd="0" destOrd="0" parTransId="{0B663488-AE00-49C1-8863-DCBAFE835950}" sibTransId="{88FBC936-85CE-46B5-A031-3F5DF508B344}"/>
    <dgm:cxn modelId="{5603DDBC-5FA0-4225-8DEA-C2FBD000B067}" type="presOf" srcId="{02F7C822-2F25-4809-9EED-39041543DA37}" destId="{8C39F2ED-C345-41F9-859B-0EFB26FB885C}" srcOrd="0" destOrd="0" presId="urn:microsoft.com/office/officeart/2005/8/layout/hierarchy1"/>
    <dgm:cxn modelId="{E6D77AC3-9ED9-4DC1-99C2-3D5E40F75656}" srcId="{64B71683-4AC8-4B77-9FDD-5E9687173186}" destId="{63C1EA6E-5689-4576-8937-FF6FA01CC708}" srcOrd="1" destOrd="0" parTransId="{F19BFBDD-D52C-4744-A4A7-40FED9E3AC59}" sibTransId="{2AFCA3F8-986D-4C6A-A581-57EE1D356894}"/>
    <dgm:cxn modelId="{EE2DD7E3-AE51-481B-969C-526AF5DAC03C}" type="presOf" srcId="{3B432A8B-AD7F-451E-A3E1-D39F691EE774}" destId="{0BB70C7B-A14C-41B6-A547-7B8D5242A11D}" srcOrd="0" destOrd="0" presId="urn:microsoft.com/office/officeart/2005/8/layout/hierarchy1"/>
    <dgm:cxn modelId="{CDE921ED-0816-4CA0-A711-B9C95B3D1E70}" type="presOf" srcId="{F19BFBDD-D52C-4744-A4A7-40FED9E3AC59}" destId="{FA5DDE43-96B4-4823-B3E3-CF518ACB99F2}" srcOrd="0" destOrd="0" presId="urn:microsoft.com/office/officeart/2005/8/layout/hierarchy1"/>
    <dgm:cxn modelId="{D9BDC2F4-BB32-4418-9B88-4C66015D9E89}" srcId="{63C1EA6E-5689-4576-8937-FF6FA01CC708}" destId="{02F7C822-2F25-4809-9EED-39041543DA37}" srcOrd="0" destOrd="0" parTransId="{B2ED85F9-9C82-4807-8FE4-CC4EADA57F8A}" sibTransId="{35D5D7A4-0315-49DA-B629-50801A45B80A}"/>
    <dgm:cxn modelId="{5729F6F4-2CC1-4AFC-A97F-DBDA66FB915A}" type="presOf" srcId="{B2ED85F9-9C82-4807-8FE4-CC4EADA57F8A}" destId="{A03B3703-FAEA-42D2-91FB-6AB40D4773DE}" srcOrd="0" destOrd="0" presId="urn:microsoft.com/office/officeart/2005/8/layout/hierarchy1"/>
    <dgm:cxn modelId="{0B28CA1D-906A-42B5-BB51-1EA2D593202D}" type="presParOf" srcId="{0BB70C7B-A14C-41B6-A547-7B8D5242A11D}" destId="{848C2C18-A95E-486B-9926-1A0D0F991D96}" srcOrd="0" destOrd="0" presId="urn:microsoft.com/office/officeart/2005/8/layout/hierarchy1"/>
    <dgm:cxn modelId="{475CA883-3908-4E68-917A-0DAEAABF9DCE}" type="presParOf" srcId="{848C2C18-A95E-486B-9926-1A0D0F991D96}" destId="{10CBD393-5016-47FE-8530-15503D05423D}" srcOrd="0" destOrd="0" presId="urn:microsoft.com/office/officeart/2005/8/layout/hierarchy1"/>
    <dgm:cxn modelId="{CCC2E773-806B-4255-9240-B53F7A5B0EEC}" type="presParOf" srcId="{10CBD393-5016-47FE-8530-15503D05423D}" destId="{4C846890-DFEE-4C58-BCF0-1229B4107B93}" srcOrd="0" destOrd="0" presId="urn:microsoft.com/office/officeart/2005/8/layout/hierarchy1"/>
    <dgm:cxn modelId="{E6E2C3BB-3C48-4E0F-9DD5-3117C4AFCC58}" type="presParOf" srcId="{10CBD393-5016-47FE-8530-15503D05423D}" destId="{67931D99-DC71-4A45-90E3-806B020CD4EF}" srcOrd="1" destOrd="0" presId="urn:microsoft.com/office/officeart/2005/8/layout/hierarchy1"/>
    <dgm:cxn modelId="{176F9263-57FF-4F25-B011-4C606370A4BA}" type="presParOf" srcId="{848C2C18-A95E-486B-9926-1A0D0F991D96}" destId="{CAF8CC23-7E01-4799-BFF4-585C0A58D376}" srcOrd="1" destOrd="0" presId="urn:microsoft.com/office/officeart/2005/8/layout/hierarchy1"/>
    <dgm:cxn modelId="{26BA3193-FE5C-488A-B33F-BEDF8682A729}" type="presParOf" srcId="{CAF8CC23-7E01-4799-BFF4-585C0A58D376}" destId="{BFE98D46-9A41-4F33-BE2F-853D38E518E9}" srcOrd="0" destOrd="0" presId="urn:microsoft.com/office/officeart/2005/8/layout/hierarchy1"/>
    <dgm:cxn modelId="{5438644F-3F2B-48E2-8045-0B5E3658F86D}" type="presParOf" srcId="{CAF8CC23-7E01-4799-BFF4-585C0A58D376}" destId="{B447C263-9EF0-434B-B6F0-DA10A81A3E0A}" srcOrd="1" destOrd="0" presId="urn:microsoft.com/office/officeart/2005/8/layout/hierarchy1"/>
    <dgm:cxn modelId="{F8D7DF1E-45D9-4C4A-9006-41691E3F8C9B}" type="presParOf" srcId="{B447C263-9EF0-434B-B6F0-DA10A81A3E0A}" destId="{7C5943F6-DA19-4EC6-8B1A-531BC62A607A}" srcOrd="0" destOrd="0" presId="urn:microsoft.com/office/officeart/2005/8/layout/hierarchy1"/>
    <dgm:cxn modelId="{03E7E34F-177F-472E-8799-CC91833A289E}" type="presParOf" srcId="{7C5943F6-DA19-4EC6-8B1A-531BC62A607A}" destId="{833CD4F9-8B1B-4615-9989-1221B79FA916}" srcOrd="0" destOrd="0" presId="urn:microsoft.com/office/officeart/2005/8/layout/hierarchy1"/>
    <dgm:cxn modelId="{7494704F-0072-4969-82A7-2F14C2EC86D8}" type="presParOf" srcId="{7C5943F6-DA19-4EC6-8B1A-531BC62A607A}" destId="{50444EF2-0D9D-441A-A610-405E10AF312E}" srcOrd="1" destOrd="0" presId="urn:microsoft.com/office/officeart/2005/8/layout/hierarchy1"/>
    <dgm:cxn modelId="{34AACED2-A0F6-421A-BAD5-EBCFDFC64C04}" type="presParOf" srcId="{B447C263-9EF0-434B-B6F0-DA10A81A3E0A}" destId="{CBAE0378-503C-46FE-98FA-24EE2372E0BC}" srcOrd="1" destOrd="0" presId="urn:microsoft.com/office/officeart/2005/8/layout/hierarchy1"/>
    <dgm:cxn modelId="{1E9D6783-FC8C-4E33-99A0-3E2786EE5D6B}" type="presParOf" srcId="{CBAE0378-503C-46FE-98FA-24EE2372E0BC}" destId="{9DE4FEE1-EA4F-4455-814A-AC587B1632DB}" srcOrd="0" destOrd="0" presId="urn:microsoft.com/office/officeart/2005/8/layout/hierarchy1"/>
    <dgm:cxn modelId="{EF02A0C6-A60F-43C3-B34E-47F9029CBF3F}" type="presParOf" srcId="{CBAE0378-503C-46FE-98FA-24EE2372E0BC}" destId="{4DCA6823-F543-4390-B0C6-0831CCDDDA2B}" srcOrd="1" destOrd="0" presId="urn:microsoft.com/office/officeart/2005/8/layout/hierarchy1"/>
    <dgm:cxn modelId="{EA74894D-AB1C-494D-88D3-A07C407F3B09}" type="presParOf" srcId="{4DCA6823-F543-4390-B0C6-0831CCDDDA2B}" destId="{5B61AEFD-61EA-4BDF-B748-AE11ED1585C6}" srcOrd="0" destOrd="0" presId="urn:microsoft.com/office/officeart/2005/8/layout/hierarchy1"/>
    <dgm:cxn modelId="{077A3184-A630-4C97-8CD4-129A56808966}" type="presParOf" srcId="{5B61AEFD-61EA-4BDF-B748-AE11ED1585C6}" destId="{F99BEF56-7457-4E8D-9354-B9BCB0393277}" srcOrd="0" destOrd="0" presId="urn:microsoft.com/office/officeart/2005/8/layout/hierarchy1"/>
    <dgm:cxn modelId="{7EE0C478-3AC1-464C-B4F8-F9431AF6D594}" type="presParOf" srcId="{5B61AEFD-61EA-4BDF-B748-AE11ED1585C6}" destId="{ED1C94C6-FC7B-4F9A-8F65-18D5381C8CCD}" srcOrd="1" destOrd="0" presId="urn:microsoft.com/office/officeart/2005/8/layout/hierarchy1"/>
    <dgm:cxn modelId="{673A9CCC-ADB3-4FF8-BE35-E39D96B7276B}" type="presParOf" srcId="{4DCA6823-F543-4390-B0C6-0831CCDDDA2B}" destId="{CDEA139D-8479-4736-833D-DD5C881CC1B3}" srcOrd="1" destOrd="0" presId="urn:microsoft.com/office/officeart/2005/8/layout/hierarchy1"/>
    <dgm:cxn modelId="{5B4CDF72-35FB-472F-995D-1F3F7AB4B124}" type="presParOf" srcId="{CBAE0378-503C-46FE-98FA-24EE2372E0BC}" destId="{FA5DDE43-96B4-4823-B3E3-CF518ACB99F2}" srcOrd="2" destOrd="0" presId="urn:microsoft.com/office/officeart/2005/8/layout/hierarchy1"/>
    <dgm:cxn modelId="{EB4F13A2-2CAB-4B56-BFB0-C60C3A89E474}" type="presParOf" srcId="{CBAE0378-503C-46FE-98FA-24EE2372E0BC}" destId="{8A5F47E6-6A2D-4151-92F4-6EFC144226B2}" srcOrd="3" destOrd="0" presId="urn:microsoft.com/office/officeart/2005/8/layout/hierarchy1"/>
    <dgm:cxn modelId="{1BF00F3A-6BB7-4CBA-A6CF-06C95BD165E2}" type="presParOf" srcId="{8A5F47E6-6A2D-4151-92F4-6EFC144226B2}" destId="{E7FA9CC9-7FE7-4756-A661-AA2F19953E14}" srcOrd="0" destOrd="0" presId="urn:microsoft.com/office/officeart/2005/8/layout/hierarchy1"/>
    <dgm:cxn modelId="{C78F6540-03C2-4C69-8579-FB5C8187C58F}" type="presParOf" srcId="{E7FA9CC9-7FE7-4756-A661-AA2F19953E14}" destId="{319C3979-BF53-45FF-A215-9F869D2C6BBF}" srcOrd="0" destOrd="0" presId="urn:microsoft.com/office/officeart/2005/8/layout/hierarchy1"/>
    <dgm:cxn modelId="{E32939A5-64D2-4151-B1EC-3EE7FBC09BF4}" type="presParOf" srcId="{E7FA9CC9-7FE7-4756-A661-AA2F19953E14}" destId="{F112307B-026C-4A53-AC0F-04AD37D47B74}" srcOrd="1" destOrd="0" presId="urn:microsoft.com/office/officeart/2005/8/layout/hierarchy1"/>
    <dgm:cxn modelId="{E13FB8F4-CF8E-43BD-A527-723CCFF814A4}" type="presParOf" srcId="{8A5F47E6-6A2D-4151-92F4-6EFC144226B2}" destId="{C1DEA0E5-4DF2-466F-A8FE-76AC03CE671D}" srcOrd="1" destOrd="0" presId="urn:microsoft.com/office/officeart/2005/8/layout/hierarchy1"/>
    <dgm:cxn modelId="{460A78B4-948D-4187-96F7-6EB38B27A447}" type="presParOf" srcId="{C1DEA0E5-4DF2-466F-A8FE-76AC03CE671D}" destId="{A03B3703-FAEA-42D2-91FB-6AB40D4773DE}" srcOrd="0" destOrd="0" presId="urn:microsoft.com/office/officeart/2005/8/layout/hierarchy1"/>
    <dgm:cxn modelId="{1C0248BF-004F-4752-8713-E18F95A9D151}" type="presParOf" srcId="{C1DEA0E5-4DF2-466F-A8FE-76AC03CE671D}" destId="{9C6F8F00-0F57-4853-825F-39C22C953451}" srcOrd="1" destOrd="0" presId="urn:microsoft.com/office/officeart/2005/8/layout/hierarchy1"/>
    <dgm:cxn modelId="{E5F7D04E-39B8-46EE-97CC-CD4718F32185}" type="presParOf" srcId="{9C6F8F00-0F57-4853-825F-39C22C953451}" destId="{E34ED279-90D8-4A5F-B30D-2561BD1963FE}" srcOrd="0" destOrd="0" presId="urn:microsoft.com/office/officeart/2005/8/layout/hierarchy1"/>
    <dgm:cxn modelId="{ECE79194-20F1-42F2-9932-853876781BE5}" type="presParOf" srcId="{E34ED279-90D8-4A5F-B30D-2561BD1963FE}" destId="{2E6663F3-7F16-433A-BA5C-FBC030F99ECB}" srcOrd="0" destOrd="0" presId="urn:microsoft.com/office/officeart/2005/8/layout/hierarchy1"/>
    <dgm:cxn modelId="{86EAA3FF-84FA-4B4B-BA57-35F99D708601}" type="presParOf" srcId="{E34ED279-90D8-4A5F-B30D-2561BD1963FE}" destId="{8C39F2ED-C345-41F9-859B-0EFB26FB885C}" srcOrd="1" destOrd="0" presId="urn:microsoft.com/office/officeart/2005/8/layout/hierarchy1"/>
    <dgm:cxn modelId="{04A6DFDD-2F9F-4FE0-99BD-92E25F3BA905}" type="presParOf" srcId="{9C6F8F00-0F57-4853-825F-39C22C953451}" destId="{FA420309-EC3E-4201-A1CF-B3225458ADCF}"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3A237E-F26D-4BFC-9264-FF67BB438D10}" type="doc">
      <dgm:prSet loTypeId="urn:microsoft.com/office/officeart/2005/8/layout/vProcess5" loCatId="process" qsTypeId="urn:microsoft.com/office/officeart/2005/8/quickstyle/simple1" qsCatId="simple" csTypeId="urn:microsoft.com/office/officeart/2005/8/colors/accent1_4" csCatId="accent1" phldr="1"/>
      <dgm:spPr/>
      <dgm:t>
        <a:bodyPr/>
        <a:lstStyle/>
        <a:p>
          <a:endParaRPr lang="en-IL"/>
        </a:p>
      </dgm:t>
    </dgm:pt>
    <dgm:pt modelId="{C0F69095-A434-4F01-9901-68807B5245C6}">
      <dgm:prSet phldrT="[טקסט]" custT="1"/>
      <dgm:spPr/>
      <dgm:t>
        <a:bodyPr/>
        <a:lstStyle/>
        <a:p>
          <a:pPr rtl="1"/>
          <a:r>
            <a:rPr lang="he-IL" sz="2400" dirty="0">
              <a:latin typeface="David" panose="020E0502060401010101" pitchFamily="34" charset="-79"/>
              <a:cs typeface="David" panose="020E0502060401010101" pitchFamily="34" charset="-79"/>
            </a:rPr>
            <a:t>חישוב הרבעון הראשון והשלישי </a:t>
          </a:r>
        </a:p>
        <a:p>
          <a:pPr rtl="1"/>
          <a:r>
            <a:rPr lang="he-IL" sz="2400" dirty="0">
              <a:latin typeface="David" panose="020E0502060401010101" pitchFamily="34" charset="-79"/>
              <a:cs typeface="David" panose="020E0502060401010101" pitchFamily="34" charset="-79"/>
            </a:rPr>
            <a:t>כלומר האחוזון ה-25 וה-75 בהתאמה</a:t>
          </a:r>
          <a:endParaRPr lang="en-IL" sz="2400" dirty="0">
            <a:latin typeface="David" panose="020E0502060401010101" pitchFamily="34" charset="-79"/>
            <a:cs typeface="David" panose="020E0502060401010101" pitchFamily="34" charset="-79"/>
          </a:endParaRPr>
        </a:p>
      </dgm:t>
    </dgm:pt>
    <dgm:pt modelId="{F7799B8D-0761-4556-9719-71E57A6AFEA1}" type="parTrans" cxnId="{E539B5C5-EFF2-49F1-BC17-89435314FE87}">
      <dgm:prSet/>
      <dgm:spPr/>
      <dgm:t>
        <a:bodyPr/>
        <a:lstStyle/>
        <a:p>
          <a:pPr rtl="1"/>
          <a:endParaRPr lang="en-IL" sz="2400">
            <a:latin typeface="David" panose="020E0502060401010101" pitchFamily="34" charset="-79"/>
            <a:cs typeface="David" panose="020E0502060401010101" pitchFamily="34" charset="-79"/>
          </a:endParaRPr>
        </a:p>
      </dgm:t>
    </dgm:pt>
    <dgm:pt modelId="{89BB7B85-5D74-4C25-962F-13DA8C2E38FC}" type="sibTrans" cxnId="{E539B5C5-EFF2-49F1-BC17-89435314FE87}">
      <dgm:prSet custT="1"/>
      <dgm:spPr/>
      <dgm:t>
        <a:bodyPr/>
        <a:lstStyle/>
        <a:p>
          <a:pPr rtl="1"/>
          <a:endParaRPr lang="en-IL" sz="2400">
            <a:latin typeface="David" panose="020E0502060401010101" pitchFamily="34" charset="-79"/>
            <a:cs typeface="David" panose="020E0502060401010101" pitchFamily="34" charset="-79"/>
          </a:endParaRPr>
        </a:p>
      </dgm:t>
    </dgm:pt>
    <dgm:pt modelId="{1082B9B5-009F-4982-B85F-4613903A3F48}">
      <dgm:prSet phldrT="[טקסט]" custT="1"/>
      <dgm:spPr/>
      <dgm:t>
        <a:bodyPr/>
        <a:lstStyle/>
        <a:p>
          <a:pPr rtl="1"/>
          <a:r>
            <a:rPr lang="he-IL" sz="2400" dirty="0">
              <a:latin typeface="David" panose="020E0502060401010101" pitchFamily="34" charset="-79"/>
              <a:cs typeface="David" panose="020E0502060401010101" pitchFamily="34" charset="-79"/>
            </a:rPr>
            <a:t>חישוב הטווח הבין רבעוני</a:t>
          </a:r>
        </a:p>
        <a:p>
          <a:pPr rtl="1"/>
          <a:r>
            <a:rPr lang="he-IL" sz="2400" dirty="0">
              <a:latin typeface="David" panose="020E0502060401010101" pitchFamily="34" charset="-79"/>
              <a:cs typeface="David" panose="020E0502060401010101" pitchFamily="34" charset="-79"/>
            </a:rPr>
            <a:t>כלומר המרחק בין הרבעון הראשון לרבעון השלישי</a:t>
          </a:r>
          <a:endParaRPr lang="en-IL" sz="2400" dirty="0">
            <a:latin typeface="David" panose="020E0502060401010101" pitchFamily="34" charset="-79"/>
            <a:cs typeface="David" panose="020E0502060401010101" pitchFamily="34" charset="-79"/>
          </a:endParaRPr>
        </a:p>
      </dgm:t>
    </dgm:pt>
    <dgm:pt modelId="{15452C30-77A2-40EA-A86F-4AD3D4F1C418}" type="parTrans" cxnId="{0B858E5A-09DB-4BB4-8E50-53DADB6A812B}">
      <dgm:prSet/>
      <dgm:spPr/>
      <dgm:t>
        <a:bodyPr/>
        <a:lstStyle/>
        <a:p>
          <a:pPr rtl="1"/>
          <a:endParaRPr lang="en-IL" sz="2400">
            <a:latin typeface="David" panose="020E0502060401010101" pitchFamily="34" charset="-79"/>
            <a:cs typeface="David" panose="020E0502060401010101" pitchFamily="34" charset="-79"/>
          </a:endParaRPr>
        </a:p>
      </dgm:t>
    </dgm:pt>
    <dgm:pt modelId="{2A50B66A-ED7A-49FB-A980-16787D10257A}" type="sibTrans" cxnId="{0B858E5A-09DB-4BB4-8E50-53DADB6A812B}">
      <dgm:prSet custT="1"/>
      <dgm:spPr/>
      <dgm:t>
        <a:bodyPr/>
        <a:lstStyle/>
        <a:p>
          <a:pPr rtl="1"/>
          <a:endParaRPr lang="en-IL" sz="2400">
            <a:latin typeface="David" panose="020E0502060401010101" pitchFamily="34" charset="-79"/>
            <a:cs typeface="David" panose="020E0502060401010101" pitchFamily="34" charset="-79"/>
          </a:endParaRPr>
        </a:p>
      </dgm:t>
    </dgm:pt>
    <dgm:pt modelId="{4C7B91B9-B8D9-41B1-937E-4465219E1689}">
      <dgm:prSet phldrT="[טקסט]" custT="1"/>
      <dgm:spPr/>
      <dgm:t>
        <a:bodyPr/>
        <a:lstStyle/>
        <a:p>
          <a:pPr rtl="1"/>
          <a:r>
            <a:rPr lang="he-IL" sz="2400" dirty="0">
              <a:latin typeface="David" panose="020E0502060401010101" pitchFamily="34" charset="-79"/>
              <a:cs typeface="David" panose="020E0502060401010101" pitchFamily="34" charset="-79"/>
            </a:rPr>
            <a:t>הגדרת גבול עליון וגבול תחתון </a:t>
          </a:r>
          <a:endParaRPr lang="en-IL" sz="2400" dirty="0">
            <a:latin typeface="David" panose="020E0502060401010101" pitchFamily="34" charset="-79"/>
            <a:cs typeface="David" panose="020E0502060401010101" pitchFamily="34" charset="-79"/>
          </a:endParaRPr>
        </a:p>
      </dgm:t>
    </dgm:pt>
    <dgm:pt modelId="{94C14335-C7EA-4CF5-AC52-9D6BFDA9C76D}" type="parTrans" cxnId="{607E6FA9-4B84-40F7-8723-675BB455137F}">
      <dgm:prSet/>
      <dgm:spPr/>
      <dgm:t>
        <a:bodyPr/>
        <a:lstStyle/>
        <a:p>
          <a:pPr rtl="1"/>
          <a:endParaRPr lang="en-IL" sz="2400">
            <a:latin typeface="David" panose="020E0502060401010101" pitchFamily="34" charset="-79"/>
            <a:cs typeface="David" panose="020E0502060401010101" pitchFamily="34" charset="-79"/>
          </a:endParaRPr>
        </a:p>
      </dgm:t>
    </dgm:pt>
    <dgm:pt modelId="{BBAA589D-B79A-4C51-9F0A-74CAF7949E4A}" type="sibTrans" cxnId="{607E6FA9-4B84-40F7-8723-675BB455137F}">
      <dgm:prSet custT="1"/>
      <dgm:spPr/>
      <dgm:t>
        <a:bodyPr/>
        <a:lstStyle/>
        <a:p>
          <a:pPr rtl="1"/>
          <a:endParaRPr lang="en-IL" sz="2400">
            <a:latin typeface="David" panose="020E0502060401010101" pitchFamily="34" charset="-79"/>
            <a:cs typeface="David" panose="020E0502060401010101" pitchFamily="34" charset="-79"/>
          </a:endParaRPr>
        </a:p>
      </dgm:t>
    </dgm:pt>
    <dgm:pt modelId="{44CE7E1E-4B4D-4CDD-8447-B235989067FE}">
      <dgm:prSet phldrT="[טקסט]" custT="1"/>
      <dgm:spPr/>
      <dgm:t>
        <a:bodyPr/>
        <a:lstStyle/>
        <a:p>
          <a:pPr rtl="1"/>
          <a:r>
            <a:rPr lang="he-IL" sz="2400" dirty="0">
              <a:latin typeface="David" panose="020E0502060401010101" pitchFamily="34" charset="-79"/>
              <a:cs typeface="David" panose="020E0502060401010101" pitchFamily="34" charset="-79"/>
            </a:rPr>
            <a:t>חיפוש מספר הערכים הגדולים מהגבול העליון והקטנים מהגבול התחתון (ערכים חריגים)</a:t>
          </a:r>
          <a:endParaRPr lang="en-IL" sz="2400" dirty="0">
            <a:latin typeface="David" panose="020E0502060401010101" pitchFamily="34" charset="-79"/>
            <a:cs typeface="David" panose="020E0502060401010101" pitchFamily="34" charset="-79"/>
          </a:endParaRPr>
        </a:p>
      </dgm:t>
    </dgm:pt>
    <dgm:pt modelId="{172AE268-FE67-4880-A1BF-451EA4B902AE}" type="parTrans" cxnId="{DBFE4498-F3FB-4CC0-8E69-A6425E336486}">
      <dgm:prSet/>
      <dgm:spPr/>
      <dgm:t>
        <a:bodyPr/>
        <a:lstStyle/>
        <a:p>
          <a:pPr rtl="1"/>
          <a:endParaRPr lang="en-IL" sz="2400">
            <a:latin typeface="David" panose="020E0502060401010101" pitchFamily="34" charset="-79"/>
            <a:cs typeface="David" panose="020E0502060401010101" pitchFamily="34" charset="-79"/>
          </a:endParaRPr>
        </a:p>
      </dgm:t>
    </dgm:pt>
    <dgm:pt modelId="{4587B31F-9322-4960-B7F3-8B719BE0A990}" type="sibTrans" cxnId="{DBFE4498-F3FB-4CC0-8E69-A6425E336486}">
      <dgm:prSet custT="1"/>
      <dgm:spPr/>
      <dgm:t>
        <a:bodyPr/>
        <a:lstStyle/>
        <a:p>
          <a:pPr rtl="1"/>
          <a:endParaRPr lang="en-IL" sz="2400">
            <a:latin typeface="David" panose="020E0502060401010101" pitchFamily="34" charset="-79"/>
            <a:cs typeface="David" panose="020E0502060401010101" pitchFamily="34" charset="-79"/>
          </a:endParaRPr>
        </a:p>
      </dgm:t>
    </dgm:pt>
    <dgm:pt modelId="{41A1E486-A5DB-4B56-9FA1-36F3ED71B43B}">
      <dgm:prSet phldrT="[טקסט]" custT="1"/>
      <dgm:spPr/>
      <dgm:t>
        <a:bodyPr/>
        <a:lstStyle/>
        <a:p>
          <a:pPr rtl="1"/>
          <a:r>
            <a:rPr lang="he-IL" sz="2400" dirty="0">
              <a:latin typeface="David" panose="020E0502060401010101" pitchFamily="34" charset="-79"/>
              <a:cs typeface="David" panose="020E0502060401010101" pitchFamily="34" charset="-79"/>
            </a:rPr>
            <a:t>הסרתם במידת הצורך</a:t>
          </a:r>
          <a:endParaRPr lang="en-IL" sz="2400" dirty="0">
            <a:latin typeface="David" panose="020E0502060401010101" pitchFamily="34" charset="-79"/>
            <a:cs typeface="David" panose="020E0502060401010101" pitchFamily="34" charset="-79"/>
          </a:endParaRPr>
        </a:p>
      </dgm:t>
    </dgm:pt>
    <dgm:pt modelId="{94275DAA-BA2F-441A-9528-8F5580D48A61}" type="parTrans" cxnId="{0370617B-AB5A-4832-9D1C-DEF814C781FD}">
      <dgm:prSet/>
      <dgm:spPr/>
      <dgm:t>
        <a:bodyPr/>
        <a:lstStyle/>
        <a:p>
          <a:pPr rtl="1"/>
          <a:endParaRPr lang="en-IL" sz="2400">
            <a:latin typeface="David" panose="020E0502060401010101" pitchFamily="34" charset="-79"/>
            <a:cs typeface="David" panose="020E0502060401010101" pitchFamily="34" charset="-79"/>
          </a:endParaRPr>
        </a:p>
      </dgm:t>
    </dgm:pt>
    <dgm:pt modelId="{867C47EC-505C-4A4B-B4F9-2A16F96C7158}" type="sibTrans" cxnId="{0370617B-AB5A-4832-9D1C-DEF814C781FD}">
      <dgm:prSet/>
      <dgm:spPr/>
      <dgm:t>
        <a:bodyPr/>
        <a:lstStyle/>
        <a:p>
          <a:pPr rtl="1"/>
          <a:endParaRPr lang="en-IL" sz="2400">
            <a:latin typeface="David" panose="020E0502060401010101" pitchFamily="34" charset="-79"/>
            <a:cs typeface="David" panose="020E0502060401010101" pitchFamily="34" charset="-79"/>
          </a:endParaRPr>
        </a:p>
      </dgm:t>
    </dgm:pt>
    <dgm:pt modelId="{7C37FBAD-46B9-411F-BBDF-1434B5A81AAA}" type="pres">
      <dgm:prSet presAssocID="{4D3A237E-F26D-4BFC-9264-FF67BB438D10}" presName="outerComposite" presStyleCnt="0">
        <dgm:presLayoutVars>
          <dgm:chMax val="5"/>
          <dgm:dir val="rev"/>
          <dgm:resizeHandles val="exact"/>
        </dgm:presLayoutVars>
      </dgm:prSet>
      <dgm:spPr/>
    </dgm:pt>
    <dgm:pt modelId="{41DFBA55-F4F3-4CC2-9EB4-63EA3022A071}" type="pres">
      <dgm:prSet presAssocID="{4D3A237E-F26D-4BFC-9264-FF67BB438D10}" presName="dummyMaxCanvas" presStyleCnt="0">
        <dgm:presLayoutVars/>
      </dgm:prSet>
      <dgm:spPr/>
    </dgm:pt>
    <dgm:pt modelId="{DBCF2FBC-79DB-4137-89A5-EA90E540022F}" type="pres">
      <dgm:prSet presAssocID="{4D3A237E-F26D-4BFC-9264-FF67BB438D10}" presName="FiveNodes_1" presStyleLbl="node1" presStyleIdx="0" presStyleCnt="5">
        <dgm:presLayoutVars>
          <dgm:bulletEnabled val="1"/>
        </dgm:presLayoutVars>
      </dgm:prSet>
      <dgm:spPr/>
    </dgm:pt>
    <dgm:pt modelId="{09A6EBB4-ECAE-4C40-A9C4-2525B79DA147}" type="pres">
      <dgm:prSet presAssocID="{4D3A237E-F26D-4BFC-9264-FF67BB438D10}" presName="FiveNodes_2" presStyleLbl="node1" presStyleIdx="1" presStyleCnt="5">
        <dgm:presLayoutVars>
          <dgm:bulletEnabled val="1"/>
        </dgm:presLayoutVars>
      </dgm:prSet>
      <dgm:spPr/>
    </dgm:pt>
    <dgm:pt modelId="{CBC11AF1-E97B-41E3-9DF7-F012979B0076}" type="pres">
      <dgm:prSet presAssocID="{4D3A237E-F26D-4BFC-9264-FF67BB438D10}" presName="FiveNodes_3" presStyleLbl="node1" presStyleIdx="2" presStyleCnt="5">
        <dgm:presLayoutVars>
          <dgm:bulletEnabled val="1"/>
        </dgm:presLayoutVars>
      </dgm:prSet>
      <dgm:spPr/>
    </dgm:pt>
    <dgm:pt modelId="{01D2612C-DBB2-416E-9FD3-BF55A7D283D8}" type="pres">
      <dgm:prSet presAssocID="{4D3A237E-F26D-4BFC-9264-FF67BB438D10}" presName="FiveNodes_4" presStyleLbl="node1" presStyleIdx="3" presStyleCnt="5">
        <dgm:presLayoutVars>
          <dgm:bulletEnabled val="1"/>
        </dgm:presLayoutVars>
      </dgm:prSet>
      <dgm:spPr/>
    </dgm:pt>
    <dgm:pt modelId="{479CD889-4EBC-416B-A5EC-359F1C6D468A}" type="pres">
      <dgm:prSet presAssocID="{4D3A237E-F26D-4BFC-9264-FF67BB438D10}" presName="FiveNodes_5" presStyleLbl="node1" presStyleIdx="4" presStyleCnt="5">
        <dgm:presLayoutVars>
          <dgm:bulletEnabled val="1"/>
        </dgm:presLayoutVars>
      </dgm:prSet>
      <dgm:spPr/>
    </dgm:pt>
    <dgm:pt modelId="{3AADCF57-EB9B-47C2-A1D6-D1BB3112398C}" type="pres">
      <dgm:prSet presAssocID="{4D3A237E-F26D-4BFC-9264-FF67BB438D10}" presName="FiveConn_1-2" presStyleLbl="fgAccFollowNode1" presStyleIdx="0" presStyleCnt="4">
        <dgm:presLayoutVars>
          <dgm:bulletEnabled val="1"/>
        </dgm:presLayoutVars>
      </dgm:prSet>
      <dgm:spPr/>
    </dgm:pt>
    <dgm:pt modelId="{246E7C90-A699-4AEA-91A8-24A05CC8B8D8}" type="pres">
      <dgm:prSet presAssocID="{4D3A237E-F26D-4BFC-9264-FF67BB438D10}" presName="FiveConn_2-3" presStyleLbl="fgAccFollowNode1" presStyleIdx="1" presStyleCnt="4">
        <dgm:presLayoutVars>
          <dgm:bulletEnabled val="1"/>
        </dgm:presLayoutVars>
      </dgm:prSet>
      <dgm:spPr/>
    </dgm:pt>
    <dgm:pt modelId="{A78AB76B-3AC4-4997-A270-4B311EF1125C}" type="pres">
      <dgm:prSet presAssocID="{4D3A237E-F26D-4BFC-9264-FF67BB438D10}" presName="FiveConn_3-4" presStyleLbl="fgAccFollowNode1" presStyleIdx="2" presStyleCnt="4">
        <dgm:presLayoutVars>
          <dgm:bulletEnabled val="1"/>
        </dgm:presLayoutVars>
      </dgm:prSet>
      <dgm:spPr/>
    </dgm:pt>
    <dgm:pt modelId="{A80F8D72-612B-4752-875C-F8655073A38E}" type="pres">
      <dgm:prSet presAssocID="{4D3A237E-F26D-4BFC-9264-FF67BB438D10}" presName="FiveConn_4-5" presStyleLbl="fgAccFollowNode1" presStyleIdx="3" presStyleCnt="4">
        <dgm:presLayoutVars>
          <dgm:bulletEnabled val="1"/>
        </dgm:presLayoutVars>
      </dgm:prSet>
      <dgm:spPr/>
    </dgm:pt>
    <dgm:pt modelId="{DD721F8D-85DB-41B8-B4D4-43770BDC34DC}" type="pres">
      <dgm:prSet presAssocID="{4D3A237E-F26D-4BFC-9264-FF67BB438D10}" presName="FiveNodes_1_text" presStyleLbl="node1" presStyleIdx="4" presStyleCnt="5">
        <dgm:presLayoutVars>
          <dgm:bulletEnabled val="1"/>
        </dgm:presLayoutVars>
      </dgm:prSet>
      <dgm:spPr/>
    </dgm:pt>
    <dgm:pt modelId="{7AE16F68-5E3C-41DB-BE4A-D135A8E8FCDB}" type="pres">
      <dgm:prSet presAssocID="{4D3A237E-F26D-4BFC-9264-FF67BB438D10}" presName="FiveNodes_2_text" presStyleLbl="node1" presStyleIdx="4" presStyleCnt="5">
        <dgm:presLayoutVars>
          <dgm:bulletEnabled val="1"/>
        </dgm:presLayoutVars>
      </dgm:prSet>
      <dgm:spPr/>
    </dgm:pt>
    <dgm:pt modelId="{61ACEC04-607E-494E-BC5C-132A75D6FCE8}" type="pres">
      <dgm:prSet presAssocID="{4D3A237E-F26D-4BFC-9264-FF67BB438D10}" presName="FiveNodes_3_text" presStyleLbl="node1" presStyleIdx="4" presStyleCnt="5">
        <dgm:presLayoutVars>
          <dgm:bulletEnabled val="1"/>
        </dgm:presLayoutVars>
      </dgm:prSet>
      <dgm:spPr/>
    </dgm:pt>
    <dgm:pt modelId="{9E84C598-18E7-4490-98CB-826975F88511}" type="pres">
      <dgm:prSet presAssocID="{4D3A237E-F26D-4BFC-9264-FF67BB438D10}" presName="FiveNodes_4_text" presStyleLbl="node1" presStyleIdx="4" presStyleCnt="5">
        <dgm:presLayoutVars>
          <dgm:bulletEnabled val="1"/>
        </dgm:presLayoutVars>
      </dgm:prSet>
      <dgm:spPr/>
    </dgm:pt>
    <dgm:pt modelId="{72835DD5-EC7B-4600-BB5D-BF8A7AE9A12B}" type="pres">
      <dgm:prSet presAssocID="{4D3A237E-F26D-4BFC-9264-FF67BB438D10}" presName="FiveNodes_5_text" presStyleLbl="node1" presStyleIdx="4" presStyleCnt="5">
        <dgm:presLayoutVars>
          <dgm:bulletEnabled val="1"/>
        </dgm:presLayoutVars>
      </dgm:prSet>
      <dgm:spPr/>
    </dgm:pt>
  </dgm:ptLst>
  <dgm:cxnLst>
    <dgm:cxn modelId="{2E52D403-8B1F-4574-BA03-F43C980C592C}" type="presOf" srcId="{44CE7E1E-4B4D-4CDD-8447-B235989067FE}" destId="{9E84C598-18E7-4490-98CB-826975F88511}" srcOrd="1" destOrd="0" presId="urn:microsoft.com/office/officeart/2005/8/layout/vProcess5"/>
    <dgm:cxn modelId="{BCC85F38-B2ED-4CFD-8909-E2C7FD080FEB}" type="presOf" srcId="{1082B9B5-009F-4982-B85F-4613903A3F48}" destId="{09A6EBB4-ECAE-4C40-A9C4-2525B79DA147}" srcOrd="0" destOrd="0" presId="urn:microsoft.com/office/officeart/2005/8/layout/vProcess5"/>
    <dgm:cxn modelId="{65191C52-C50F-47BE-A8D9-60B23148322B}" type="presOf" srcId="{44CE7E1E-4B4D-4CDD-8447-B235989067FE}" destId="{01D2612C-DBB2-416E-9FD3-BF55A7D283D8}" srcOrd="0" destOrd="0" presId="urn:microsoft.com/office/officeart/2005/8/layout/vProcess5"/>
    <dgm:cxn modelId="{CD41C276-44C1-4FB2-95A4-79D9C4D4DD0F}" type="presOf" srcId="{BBAA589D-B79A-4C51-9F0A-74CAF7949E4A}" destId="{A78AB76B-3AC4-4997-A270-4B311EF1125C}" srcOrd="0" destOrd="0" presId="urn:microsoft.com/office/officeart/2005/8/layout/vProcess5"/>
    <dgm:cxn modelId="{92F74A78-6C04-4AF6-9DFE-2DEB6B67710B}" type="presOf" srcId="{1082B9B5-009F-4982-B85F-4613903A3F48}" destId="{7AE16F68-5E3C-41DB-BE4A-D135A8E8FCDB}" srcOrd="1" destOrd="0" presId="urn:microsoft.com/office/officeart/2005/8/layout/vProcess5"/>
    <dgm:cxn modelId="{0B858E5A-09DB-4BB4-8E50-53DADB6A812B}" srcId="{4D3A237E-F26D-4BFC-9264-FF67BB438D10}" destId="{1082B9B5-009F-4982-B85F-4613903A3F48}" srcOrd="1" destOrd="0" parTransId="{15452C30-77A2-40EA-A86F-4AD3D4F1C418}" sibTransId="{2A50B66A-ED7A-49FB-A980-16787D10257A}"/>
    <dgm:cxn modelId="{0370617B-AB5A-4832-9D1C-DEF814C781FD}" srcId="{4D3A237E-F26D-4BFC-9264-FF67BB438D10}" destId="{41A1E486-A5DB-4B56-9FA1-36F3ED71B43B}" srcOrd="4" destOrd="0" parTransId="{94275DAA-BA2F-441A-9528-8F5580D48A61}" sibTransId="{867C47EC-505C-4A4B-B4F9-2A16F96C7158}"/>
    <dgm:cxn modelId="{3B4E737D-C2A5-4C35-9013-D2B8ADB5E55A}" type="presOf" srcId="{4C7B91B9-B8D9-41B1-937E-4465219E1689}" destId="{61ACEC04-607E-494E-BC5C-132A75D6FCE8}" srcOrd="1" destOrd="0" presId="urn:microsoft.com/office/officeart/2005/8/layout/vProcess5"/>
    <dgm:cxn modelId="{A1933689-EBFF-4C0A-900F-098CA367AAB8}" type="presOf" srcId="{4C7B91B9-B8D9-41B1-937E-4465219E1689}" destId="{CBC11AF1-E97B-41E3-9DF7-F012979B0076}" srcOrd="0" destOrd="0" presId="urn:microsoft.com/office/officeart/2005/8/layout/vProcess5"/>
    <dgm:cxn modelId="{54913B8F-D891-45C1-A228-B055A89A9445}" type="presOf" srcId="{41A1E486-A5DB-4B56-9FA1-36F3ED71B43B}" destId="{479CD889-4EBC-416B-A5EC-359F1C6D468A}" srcOrd="0" destOrd="0" presId="urn:microsoft.com/office/officeart/2005/8/layout/vProcess5"/>
    <dgm:cxn modelId="{DBFE4498-F3FB-4CC0-8E69-A6425E336486}" srcId="{4D3A237E-F26D-4BFC-9264-FF67BB438D10}" destId="{44CE7E1E-4B4D-4CDD-8447-B235989067FE}" srcOrd="3" destOrd="0" parTransId="{172AE268-FE67-4880-A1BF-451EA4B902AE}" sibTransId="{4587B31F-9322-4960-B7F3-8B719BE0A990}"/>
    <dgm:cxn modelId="{B59CA89D-173B-4E6D-9FD2-B9945CAECE49}" type="presOf" srcId="{41A1E486-A5DB-4B56-9FA1-36F3ED71B43B}" destId="{72835DD5-EC7B-4600-BB5D-BF8A7AE9A12B}" srcOrd="1" destOrd="0" presId="urn:microsoft.com/office/officeart/2005/8/layout/vProcess5"/>
    <dgm:cxn modelId="{D9DA02A4-B841-4128-96C0-03ED11DFEEA4}" type="presOf" srcId="{C0F69095-A434-4F01-9901-68807B5245C6}" destId="{DD721F8D-85DB-41B8-B4D4-43770BDC34DC}" srcOrd="1" destOrd="0" presId="urn:microsoft.com/office/officeart/2005/8/layout/vProcess5"/>
    <dgm:cxn modelId="{607E6FA9-4B84-40F7-8723-675BB455137F}" srcId="{4D3A237E-F26D-4BFC-9264-FF67BB438D10}" destId="{4C7B91B9-B8D9-41B1-937E-4465219E1689}" srcOrd="2" destOrd="0" parTransId="{94C14335-C7EA-4CF5-AC52-9D6BFDA9C76D}" sibTransId="{BBAA589D-B79A-4C51-9F0A-74CAF7949E4A}"/>
    <dgm:cxn modelId="{90B293AB-2E90-4670-97B5-985B2BAE7A89}" type="presOf" srcId="{2A50B66A-ED7A-49FB-A980-16787D10257A}" destId="{246E7C90-A699-4AEA-91A8-24A05CC8B8D8}" srcOrd="0" destOrd="0" presId="urn:microsoft.com/office/officeart/2005/8/layout/vProcess5"/>
    <dgm:cxn modelId="{E539B5C5-EFF2-49F1-BC17-89435314FE87}" srcId="{4D3A237E-F26D-4BFC-9264-FF67BB438D10}" destId="{C0F69095-A434-4F01-9901-68807B5245C6}" srcOrd="0" destOrd="0" parTransId="{F7799B8D-0761-4556-9719-71E57A6AFEA1}" sibTransId="{89BB7B85-5D74-4C25-962F-13DA8C2E38FC}"/>
    <dgm:cxn modelId="{0F0D45E3-9C12-4385-B394-160847651777}" type="presOf" srcId="{4D3A237E-F26D-4BFC-9264-FF67BB438D10}" destId="{7C37FBAD-46B9-411F-BBDF-1434B5A81AAA}" srcOrd="0" destOrd="0" presId="urn:microsoft.com/office/officeart/2005/8/layout/vProcess5"/>
    <dgm:cxn modelId="{763758F3-2651-4EAC-B534-7D7364555CDA}" type="presOf" srcId="{C0F69095-A434-4F01-9901-68807B5245C6}" destId="{DBCF2FBC-79DB-4137-89A5-EA90E540022F}" srcOrd="0" destOrd="0" presId="urn:microsoft.com/office/officeart/2005/8/layout/vProcess5"/>
    <dgm:cxn modelId="{0E83EEF7-0D7C-4F34-9261-BF175D3EA622}" type="presOf" srcId="{4587B31F-9322-4960-B7F3-8B719BE0A990}" destId="{A80F8D72-612B-4752-875C-F8655073A38E}" srcOrd="0" destOrd="0" presId="urn:microsoft.com/office/officeart/2005/8/layout/vProcess5"/>
    <dgm:cxn modelId="{037ED2FB-388D-4B8C-9EF1-29E234CD1F8A}" type="presOf" srcId="{89BB7B85-5D74-4C25-962F-13DA8C2E38FC}" destId="{3AADCF57-EB9B-47C2-A1D6-D1BB3112398C}" srcOrd="0" destOrd="0" presId="urn:microsoft.com/office/officeart/2005/8/layout/vProcess5"/>
    <dgm:cxn modelId="{C5B8E177-512A-4CBE-8CD7-51D47651F041}" type="presParOf" srcId="{7C37FBAD-46B9-411F-BBDF-1434B5A81AAA}" destId="{41DFBA55-F4F3-4CC2-9EB4-63EA3022A071}" srcOrd="0" destOrd="0" presId="urn:microsoft.com/office/officeart/2005/8/layout/vProcess5"/>
    <dgm:cxn modelId="{53E0FB2C-FA94-4BC7-9A6B-47E7530576D3}" type="presParOf" srcId="{7C37FBAD-46B9-411F-BBDF-1434B5A81AAA}" destId="{DBCF2FBC-79DB-4137-89A5-EA90E540022F}" srcOrd="1" destOrd="0" presId="urn:microsoft.com/office/officeart/2005/8/layout/vProcess5"/>
    <dgm:cxn modelId="{97F531DE-110C-4D81-8C36-803EF668A288}" type="presParOf" srcId="{7C37FBAD-46B9-411F-BBDF-1434B5A81AAA}" destId="{09A6EBB4-ECAE-4C40-A9C4-2525B79DA147}" srcOrd="2" destOrd="0" presId="urn:microsoft.com/office/officeart/2005/8/layout/vProcess5"/>
    <dgm:cxn modelId="{39910BC9-CBE8-4A00-8C8F-C64AA6727E52}" type="presParOf" srcId="{7C37FBAD-46B9-411F-BBDF-1434B5A81AAA}" destId="{CBC11AF1-E97B-41E3-9DF7-F012979B0076}" srcOrd="3" destOrd="0" presId="urn:microsoft.com/office/officeart/2005/8/layout/vProcess5"/>
    <dgm:cxn modelId="{B98F95C2-ED04-4827-9E97-DDFA6C0AB5C6}" type="presParOf" srcId="{7C37FBAD-46B9-411F-BBDF-1434B5A81AAA}" destId="{01D2612C-DBB2-416E-9FD3-BF55A7D283D8}" srcOrd="4" destOrd="0" presId="urn:microsoft.com/office/officeart/2005/8/layout/vProcess5"/>
    <dgm:cxn modelId="{18CDE0F1-12E2-436A-8E85-D1B03A149E9E}" type="presParOf" srcId="{7C37FBAD-46B9-411F-BBDF-1434B5A81AAA}" destId="{479CD889-4EBC-416B-A5EC-359F1C6D468A}" srcOrd="5" destOrd="0" presId="urn:microsoft.com/office/officeart/2005/8/layout/vProcess5"/>
    <dgm:cxn modelId="{538443B9-777D-4B23-AA29-DEA37E870AD5}" type="presParOf" srcId="{7C37FBAD-46B9-411F-BBDF-1434B5A81AAA}" destId="{3AADCF57-EB9B-47C2-A1D6-D1BB3112398C}" srcOrd="6" destOrd="0" presId="urn:microsoft.com/office/officeart/2005/8/layout/vProcess5"/>
    <dgm:cxn modelId="{1DDDCAAA-2754-4A5C-96A6-160C5B7001C1}" type="presParOf" srcId="{7C37FBAD-46B9-411F-BBDF-1434B5A81AAA}" destId="{246E7C90-A699-4AEA-91A8-24A05CC8B8D8}" srcOrd="7" destOrd="0" presId="urn:microsoft.com/office/officeart/2005/8/layout/vProcess5"/>
    <dgm:cxn modelId="{F3CCB3BE-C6C6-4D68-AE6C-8E8FFA247D04}" type="presParOf" srcId="{7C37FBAD-46B9-411F-BBDF-1434B5A81AAA}" destId="{A78AB76B-3AC4-4997-A270-4B311EF1125C}" srcOrd="8" destOrd="0" presId="urn:microsoft.com/office/officeart/2005/8/layout/vProcess5"/>
    <dgm:cxn modelId="{03910373-2B05-4109-8E00-BBB3D9D4B104}" type="presParOf" srcId="{7C37FBAD-46B9-411F-BBDF-1434B5A81AAA}" destId="{A80F8D72-612B-4752-875C-F8655073A38E}" srcOrd="9" destOrd="0" presId="urn:microsoft.com/office/officeart/2005/8/layout/vProcess5"/>
    <dgm:cxn modelId="{60BB18DC-0E17-4AE7-BD81-734B1D01BB85}" type="presParOf" srcId="{7C37FBAD-46B9-411F-BBDF-1434B5A81AAA}" destId="{DD721F8D-85DB-41B8-B4D4-43770BDC34DC}" srcOrd="10" destOrd="0" presId="urn:microsoft.com/office/officeart/2005/8/layout/vProcess5"/>
    <dgm:cxn modelId="{6A221B15-8F83-403F-B327-B0FCB1B06804}" type="presParOf" srcId="{7C37FBAD-46B9-411F-BBDF-1434B5A81AAA}" destId="{7AE16F68-5E3C-41DB-BE4A-D135A8E8FCDB}" srcOrd="11" destOrd="0" presId="urn:microsoft.com/office/officeart/2005/8/layout/vProcess5"/>
    <dgm:cxn modelId="{310F8441-6112-49C2-A5CB-C53F59A780BB}" type="presParOf" srcId="{7C37FBAD-46B9-411F-BBDF-1434B5A81AAA}" destId="{61ACEC04-607E-494E-BC5C-132A75D6FCE8}" srcOrd="12" destOrd="0" presId="urn:microsoft.com/office/officeart/2005/8/layout/vProcess5"/>
    <dgm:cxn modelId="{87BEEE59-FC8D-4216-8902-0F5255FAF965}" type="presParOf" srcId="{7C37FBAD-46B9-411F-BBDF-1434B5A81AAA}" destId="{9E84C598-18E7-4490-98CB-826975F88511}" srcOrd="13" destOrd="0" presId="urn:microsoft.com/office/officeart/2005/8/layout/vProcess5"/>
    <dgm:cxn modelId="{849CC14D-3D2B-4061-8C9B-C8D9CE92F85E}" type="presParOf" srcId="{7C37FBAD-46B9-411F-BBDF-1434B5A81AAA}" destId="{72835DD5-EC7B-4600-BB5D-BF8A7AE9A12B}"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117DF0-EAFA-419C-81B3-3280C820A822}"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IL"/>
        </a:p>
      </dgm:t>
    </dgm:pt>
    <dgm:pt modelId="{22AD6FE5-B534-4235-B3D2-6353625E0C77}">
      <dgm:prSet phldrT="[טקסט]" custT="1"/>
      <dgm:spPr/>
      <dgm:t>
        <a:bodyPr/>
        <a:lstStyle/>
        <a:p>
          <a:r>
            <a:rPr lang="he-IL" sz="3600" dirty="0">
              <a:effectLst/>
              <a:latin typeface="David" panose="020E0502060401010101" pitchFamily="34" charset="-79"/>
              <a:ea typeface="David" panose="020E0502060401010101" pitchFamily="34" charset="-79"/>
              <a:cs typeface="David" panose="020E0502060401010101" pitchFamily="34" charset="-79"/>
            </a:rPr>
            <a:t>המרחק שנמדד על ידי החיישן</a:t>
          </a:r>
          <a:endParaRPr lang="en-IL" sz="3600" dirty="0"/>
        </a:p>
      </dgm:t>
    </dgm:pt>
    <dgm:pt modelId="{7C11BBBB-BCB3-4FA5-B4FD-6EEAEC344024}" type="parTrans" cxnId="{C8B40832-E775-4F1B-BBFC-9726DE9CE265}">
      <dgm:prSet/>
      <dgm:spPr/>
      <dgm:t>
        <a:bodyPr/>
        <a:lstStyle/>
        <a:p>
          <a:endParaRPr lang="en-IL"/>
        </a:p>
      </dgm:t>
    </dgm:pt>
    <dgm:pt modelId="{831035CB-4D35-44CF-A9D1-7C0CA4BC8EA7}" type="sibTrans" cxnId="{C8B40832-E775-4F1B-BBFC-9726DE9CE265}">
      <dgm:prSet/>
      <dgm:spPr/>
      <dgm:t>
        <a:bodyPr/>
        <a:lstStyle/>
        <a:p>
          <a:endParaRPr lang="en-IL"/>
        </a:p>
      </dgm:t>
    </dgm:pt>
    <dgm:pt modelId="{86A8BDE4-BAE0-459B-ABF4-83006F81BE0E}">
      <dgm:prSet phldrT="[טקסט]" custT="1"/>
      <dgm:spPr/>
      <dgm:t>
        <a:bodyPr/>
        <a:lstStyle/>
        <a:p>
          <a:r>
            <a:rPr lang="he-IL" sz="3600" dirty="0">
              <a:effectLst/>
              <a:latin typeface="David" panose="020E0502060401010101" pitchFamily="34" charset="-79"/>
              <a:ea typeface="David" panose="020E0502060401010101" pitchFamily="34" charset="-79"/>
              <a:cs typeface="David" panose="020E0502060401010101" pitchFamily="34" charset="-79"/>
            </a:rPr>
            <a:t>המרחק אותו עובר הנבדק </a:t>
          </a:r>
          <a:endParaRPr lang="en-IL" sz="3600" dirty="0"/>
        </a:p>
      </dgm:t>
    </dgm:pt>
    <dgm:pt modelId="{C32CA7C4-3277-4E46-8C6E-E754F2B7093A}" type="parTrans" cxnId="{07288080-45D2-4782-9521-96D7337A228B}">
      <dgm:prSet/>
      <dgm:spPr/>
      <dgm:t>
        <a:bodyPr/>
        <a:lstStyle/>
        <a:p>
          <a:endParaRPr lang="en-IL"/>
        </a:p>
      </dgm:t>
    </dgm:pt>
    <dgm:pt modelId="{0A4DFE07-A486-4445-BADA-8B97524A16F6}" type="sibTrans" cxnId="{07288080-45D2-4782-9521-96D7337A228B}">
      <dgm:prSet/>
      <dgm:spPr/>
      <dgm:t>
        <a:bodyPr/>
        <a:lstStyle/>
        <a:p>
          <a:endParaRPr lang="en-IL"/>
        </a:p>
      </dgm:t>
    </dgm:pt>
    <dgm:pt modelId="{1F7D55F1-2B9D-4443-A508-F0B51E686BC7}" type="pres">
      <dgm:prSet presAssocID="{4A117DF0-EAFA-419C-81B3-3280C820A822}" presName="diagram" presStyleCnt="0">
        <dgm:presLayoutVars>
          <dgm:dir/>
        </dgm:presLayoutVars>
      </dgm:prSet>
      <dgm:spPr/>
    </dgm:pt>
    <dgm:pt modelId="{86C23AFB-4B59-405A-A3ED-7FCDE70D6E33}" type="pres">
      <dgm:prSet presAssocID="{22AD6FE5-B534-4235-B3D2-6353625E0C77}" presName="composite" presStyleCnt="0"/>
      <dgm:spPr/>
    </dgm:pt>
    <dgm:pt modelId="{7DC2F566-2C04-41F1-A16D-B6796C2B8ACF}" type="pres">
      <dgm:prSet presAssocID="{22AD6FE5-B534-4235-B3D2-6353625E0C77}" presName="Image" presStyleLbl="bgShp" presStyleIdx="0" presStyleCnt="2"/>
      <dgm:spPr>
        <a:blipFill rotWithShape="1">
          <a:blip xmlns:r="http://schemas.openxmlformats.org/officeDocument/2006/relationships" r:embed="rId1"/>
          <a:srcRect/>
          <a:stretch>
            <a:fillRect l="-20000" r="-20000"/>
          </a:stretch>
        </a:blipFill>
      </dgm:spPr>
    </dgm:pt>
    <dgm:pt modelId="{AFD62DAB-8BF3-4BDE-A9A0-18BD30F7275C}" type="pres">
      <dgm:prSet presAssocID="{22AD6FE5-B534-4235-B3D2-6353625E0C77}" presName="Parent" presStyleLbl="node0" presStyleIdx="0" presStyleCnt="2" custLinFactNeighborY="43494">
        <dgm:presLayoutVars>
          <dgm:bulletEnabled val="1"/>
        </dgm:presLayoutVars>
      </dgm:prSet>
      <dgm:spPr/>
    </dgm:pt>
    <dgm:pt modelId="{5941DDFA-C34C-4078-82EA-D8EBED36309A}" type="pres">
      <dgm:prSet presAssocID="{831035CB-4D35-44CF-A9D1-7C0CA4BC8EA7}" presName="sibTrans" presStyleCnt="0"/>
      <dgm:spPr/>
    </dgm:pt>
    <dgm:pt modelId="{5B0744CC-7990-4B2B-8133-84C7882921FB}" type="pres">
      <dgm:prSet presAssocID="{86A8BDE4-BAE0-459B-ABF4-83006F81BE0E}" presName="composite" presStyleCnt="0"/>
      <dgm:spPr/>
    </dgm:pt>
    <dgm:pt modelId="{323414A8-3760-408E-9DC7-50BD24211FA1}" type="pres">
      <dgm:prSet presAssocID="{86A8BDE4-BAE0-459B-ABF4-83006F81BE0E}" presName="Image" presStyleLbl="bgShp" presStyleIdx="1" presStyleCnt="2" custLinFactNeighborY="14"/>
      <dgm:spPr>
        <a:blipFill dpi="0" rotWithShape="1">
          <a:blip xmlns:r="http://schemas.openxmlformats.org/officeDocument/2006/relationships" r:embed="rId2"/>
          <a:srcRect/>
          <a:stretch>
            <a:fillRect l="-4598" t="-3732" r="-4598" b="-3732"/>
          </a:stretch>
        </a:blipFill>
      </dgm:spPr>
    </dgm:pt>
    <dgm:pt modelId="{FEB0BA44-AAF2-401D-AD63-716901C9EAA8}" type="pres">
      <dgm:prSet presAssocID="{86A8BDE4-BAE0-459B-ABF4-83006F81BE0E}" presName="Parent" presStyleLbl="node0" presStyleIdx="1" presStyleCnt="2" custLinFactNeighborY="43494">
        <dgm:presLayoutVars>
          <dgm:bulletEnabled val="1"/>
        </dgm:presLayoutVars>
      </dgm:prSet>
      <dgm:spPr/>
    </dgm:pt>
  </dgm:ptLst>
  <dgm:cxnLst>
    <dgm:cxn modelId="{0E109F0D-4064-4C76-B93C-37C07869683C}" type="presOf" srcId="{4A117DF0-EAFA-419C-81B3-3280C820A822}" destId="{1F7D55F1-2B9D-4443-A508-F0B51E686BC7}" srcOrd="0" destOrd="0" presId="urn:microsoft.com/office/officeart/2008/layout/BendingPictureCaption"/>
    <dgm:cxn modelId="{C8B40832-E775-4F1B-BBFC-9726DE9CE265}" srcId="{4A117DF0-EAFA-419C-81B3-3280C820A822}" destId="{22AD6FE5-B534-4235-B3D2-6353625E0C77}" srcOrd="0" destOrd="0" parTransId="{7C11BBBB-BCB3-4FA5-B4FD-6EEAEC344024}" sibTransId="{831035CB-4D35-44CF-A9D1-7C0CA4BC8EA7}"/>
    <dgm:cxn modelId="{07288080-45D2-4782-9521-96D7337A228B}" srcId="{4A117DF0-EAFA-419C-81B3-3280C820A822}" destId="{86A8BDE4-BAE0-459B-ABF4-83006F81BE0E}" srcOrd="1" destOrd="0" parTransId="{C32CA7C4-3277-4E46-8C6E-E754F2B7093A}" sibTransId="{0A4DFE07-A486-4445-BADA-8B97524A16F6}"/>
    <dgm:cxn modelId="{C3E4D983-D4D5-4A36-A76D-854ECF7CFA5F}" type="presOf" srcId="{86A8BDE4-BAE0-459B-ABF4-83006F81BE0E}" destId="{FEB0BA44-AAF2-401D-AD63-716901C9EAA8}" srcOrd="0" destOrd="0" presId="urn:microsoft.com/office/officeart/2008/layout/BendingPictureCaption"/>
    <dgm:cxn modelId="{4E16A493-CCEF-4812-8236-E5A7A183E99B}" type="presOf" srcId="{22AD6FE5-B534-4235-B3D2-6353625E0C77}" destId="{AFD62DAB-8BF3-4BDE-A9A0-18BD30F7275C}" srcOrd="0" destOrd="0" presId="urn:microsoft.com/office/officeart/2008/layout/BendingPictureCaption"/>
    <dgm:cxn modelId="{63A61209-6DA0-46BC-A8E7-9CE4D8EE6F14}" type="presParOf" srcId="{1F7D55F1-2B9D-4443-A508-F0B51E686BC7}" destId="{86C23AFB-4B59-405A-A3ED-7FCDE70D6E33}" srcOrd="0" destOrd="0" presId="urn:microsoft.com/office/officeart/2008/layout/BendingPictureCaption"/>
    <dgm:cxn modelId="{C59F82CF-6C4F-4E93-91E6-380AE7B85E24}" type="presParOf" srcId="{86C23AFB-4B59-405A-A3ED-7FCDE70D6E33}" destId="{7DC2F566-2C04-41F1-A16D-B6796C2B8ACF}" srcOrd="0" destOrd="0" presId="urn:microsoft.com/office/officeart/2008/layout/BendingPictureCaption"/>
    <dgm:cxn modelId="{D0D30C13-EED2-48E2-9EAF-30594B1BBA91}" type="presParOf" srcId="{86C23AFB-4B59-405A-A3ED-7FCDE70D6E33}" destId="{AFD62DAB-8BF3-4BDE-A9A0-18BD30F7275C}" srcOrd="1" destOrd="0" presId="urn:microsoft.com/office/officeart/2008/layout/BendingPictureCaption"/>
    <dgm:cxn modelId="{68503B71-2098-46A6-8C8C-09FE1742B6F8}" type="presParOf" srcId="{1F7D55F1-2B9D-4443-A508-F0B51E686BC7}" destId="{5941DDFA-C34C-4078-82EA-D8EBED36309A}" srcOrd="1" destOrd="0" presId="urn:microsoft.com/office/officeart/2008/layout/BendingPictureCaption"/>
    <dgm:cxn modelId="{68ACE3AD-194B-4EA1-AF2A-0E740AABCD26}" type="presParOf" srcId="{1F7D55F1-2B9D-4443-A508-F0B51E686BC7}" destId="{5B0744CC-7990-4B2B-8133-84C7882921FB}" srcOrd="2" destOrd="0" presId="urn:microsoft.com/office/officeart/2008/layout/BendingPictureCaption"/>
    <dgm:cxn modelId="{833E7D67-8CE5-429E-8804-8983109A3393}" type="presParOf" srcId="{5B0744CC-7990-4B2B-8133-84C7882921FB}" destId="{323414A8-3760-408E-9DC7-50BD24211FA1}" srcOrd="0" destOrd="0" presId="urn:microsoft.com/office/officeart/2008/layout/BendingPictureCaption"/>
    <dgm:cxn modelId="{6EEE54F3-3922-44C2-B341-8A046A970C48}" type="presParOf" srcId="{5B0744CC-7990-4B2B-8133-84C7882921FB}" destId="{FEB0BA44-AAF2-401D-AD63-716901C9EAA8}"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1752A5-FD68-4886-966E-DC4F667F600F}" type="doc">
      <dgm:prSet loTypeId="urn:microsoft.com/office/officeart/2005/8/layout/vList5" loCatId="list" qsTypeId="urn:microsoft.com/office/officeart/2005/8/quickstyle/simple1" qsCatId="simple" csTypeId="urn:microsoft.com/office/officeart/2005/8/colors/accent1_5" csCatId="accent1" phldr="1"/>
      <dgm:spPr/>
      <dgm:t>
        <a:bodyPr/>
        <a:lstStyle/>
        <a:p>
          <a:endParaRPr lang="en-US"/>
        </a:p>
      </dgm:t>
    </dgm:pt>
    <dgm:pt modelId="{0CAF9F76-FA66-4AF1-A1D7-1AC34E99E134}">
      <dgm:prSet/>
      <dgm:spPr/>
      <dgm:t>
        <a:bodyPr/>
        <a:lstStyle/>
        <a:p>
          <a:pPr>
            <a:lnSpc>
              <a:spcPct val="100000"/>
            </a:lnSpc>
          </a:pPr>
          <a:r>
            <a:rPr lang="he-IL" dirty="0">
              <a:latin typeface="David" panose="020E0502060401010101" pitchFamily="34" charset="-79"/>
              <a:cs typeface="David" panose="020E0502060401010101" pitchFamily="34" charset="-79"/>
            </a:rPr>
            <a:t>הליכה רציפה ללא הגבלה</a:t>
          </a:r>
          <a:endParaRPr lang="en-US" dirty="0">
            <a:latin typeface="David" panose="020E0502060401010101" pitchFamily="34" charset="-79"/>
            <a:cs typeface="David" panose="020E0502060401010101" pitchFamily="34" charset="-79"/>
          </a:endParaRPr>
        </a:p>
      </dgm:t>
    </dgm:pt>
    <dgm:pt modelId="{D8A78FD7-74D3-468A-A08B-F294D2FA382B}" type="parTrans" cxnId="{9429BF7C-C620-4B99-BC93-1F1FAF7AFB19}">
      <dgm:prSet/>
      <dgm:spPr/>
      <dgm:t>
        <a:bodyPr/>
        <a:lstStyle/>
        <a:p>
          <a:endParaRPr lang="en-US">
            <a:latin typeface="David" panose="020E0502060401010101" pitchFamily="34" charset="-79"/>
            <a:cs typeface="David" panose="020E0502060401010101" pitchFamily="34" charset="-79"/>
          </a:endParaRPr>
        </a:p>
      </dgm:t>
    </dgm:pt>
    <dgm:pt modelId="{53E077F8-5503-420B-8563-7EFAA3E7DA52}" type="sibTrans" cxnId="{9429BF7C-C620-4B99-BC93-1F1FAF7AFB19}">
      <dgm:prSet/>
      <dgm:spPr/>
      <dgm:t>
        <a:bodyPr/>
        <a:lstStyle/>
        <a:p>
          <a:endParaRPr lang="en-US">
            <a:latin typeface="David" panose="020E0502060401010101" pitchFamily="34" charset="-79"/>
            <a:cs typeface="David" panose="020E0502060401010101" pitchFamily="34" charset="-79"/>
          </a:endParaRPr>
        </a:p>
      </dgm:t>
    </dgm:pt>
    <dgm:pt modelId="{9140E773-7980-43D6-9EF9-09C5EFBB7E9D}">
      <dgm:prSet/>
      <dgm:spPr/>
      <dgm:t>
        <a:bodyPr/>
        <a:lstStyle/>
        <a:p>
          <a:pPr>
            <a:lnSpc>
              <a:spcPct val="100000"/>
            </a:lnSpc>
          </a:pPr>
          <a:r>
            <a:rPr lang="he-IL" dirty="0">
              <a:latin typeface="David" panose="020E0502060401010101" pitchFamily="34" charset="-79"/>
              <a:cs typeface="David" panose="020E0502060401010101" pitchFamily="34" charset="-79"/>
            </a:rPr>
            <a:t>ממשק ממוחשב היוצר פרטובציות</a:t>
          </a:r>
          <a:endParaRPr lang="en-US" dirty="0">
            <a:latin typeface="David" panose="020E0502060401010101" pitchFamily="34" charset="-79"/>
            <a:cs typeface="David" panose="020E0502060401010101" pitchFamily="34" charset="-79"/>
          </a:endParaRPr>
        </a:p>
      </dgm:t>
    </dgm:pt>
    <dgm:pt modelId="{71B5DA2D-86A6-46DF-B7E6-B0CDADBEFE00}" type="parTrans" cxnId="{D9739975-7D24-4B4C-9E34-76300729B712}">
      <dgm:prSet/>
      <dgm:spPr/>
      <dgm:t>
        <a:bodyPr/>
        <a:lstStyle/>
        <a:p>
          <a:endParaRPr lang="en-US">
            <a:latin typeface="David" panose="020E0502060401010101" pitchFamily="34" charset="-79"/>
            <a:cs typeface="David" panose="020E0502060401010101" pitchFamily="34" charset="-79"/>
          </a:endParaRPr>
        </a:p>
      </dgm:t>
    </dgm:pt>
    <dgm:pt modelId="{8ADE00D1-7334-4683-9807-762DB1F5DAED}" type="sibTrans" cxnId="{D9739975-7D24-4B4C-9E34-76300729B712}">
      <dgm:prSet/>
      <dgm:spPr/>
      <dgm:t>
        <a:bodyPr/>
        <a:lstStyle/>
        <a:p>
          <a:endParaRPr lang="en-US">
            <a:latin typeface="David" panose="020E0502060401010101" pitchFamily="34" charset="-79"/>
            <a:cs typeface="David" panose="020E0502060401010101" pitchFamily="34" charset="-79"/>
          </a:endParaRPr>
        </a:p>
      </dgm:t>
    </dgm:pt>
    <dgm:pt modelId="{462034BE-476F-46C7-8F9D-4EB197BECE6F}">
      <dgm:prSet/>
      <dgm:spPr/>
      <dgm:t>
        <a:bodyPr/>
        <a:lstStyle/>
        <a:p>
          <a:pPr>
            <a:lnSpc>
              <a:spcPct val="100000"/>
            </a:lnSpc>
          </a:pPr>
          <a:r>
            <a:rPr lang="he-IL" dirty="0">
              <a:latin typeface="David" panose="020E0502060401010101" pitchFamily="34" charset="-79"/>
              <a:cs typeface="David" panose="020E0502060401010101" pitchFamily="34" charset="-79"/>
            </a:rPr>
            <a:t>חיבור לרתמת בטיחות</a:t>
          </a:r>
          <a:endParaRPr lang="en-US" dirty="0">
            <a:latin typeface="David" panose="020E0502060401010101" pitchFamily="34" charset="-79"/>
            <a:cs typeface="David" panose="020E0502060401010101" pitchFamily="34" charset="-79"/>
          </a:endParaRPr>
        </a:p>
      </dgm:t>
    </dgm:pt>
    <dgm:pt modelId="{0B268D6F-0166-438F-8708-05FE56928297}" type="parTrans" cxnId="{7CEFFC4B-5258-4F91-B525-813161441DE9}">
      <dgm:prSet/>
      <dgm:spPr/>
      <dgm:t>
        <a:bodyPr/>
        <a:lstStyle/>
        <a:p>
          <a:endParaRPr lang="en-US">
            <a:latin typeface="David" panose="020E0502060401010101" pitchFamily="34" charset="-79"/>
            <a:cs typeface="David" panose="020E0502060401010101" pitchFamily="34" charset="-79"/>
          </a:endParaRPr>
        </a:p>
      </dgm:t>
    </dgm:pt>
    <dgm:pt modelId="{8CECE714-261D-4A20-9F85-C42663D7841A}" type="sibTrans" cxnId="{7CEFFC4B-5258-4F91-B525-813161441DE9}">
      <dgm:prSet/>
      <dgm:spPr/>
      <dgm:t>
        <a:bodyPr/>
        <a:lstStyle/>
        <a:p>
          <a:endParaRPr lang="en-US">
            <a:latin typeface="David" panose="020E0502060401010101" pitchFamily="34" charset="-79"/>
            <a:cs typeface="David" panose="020E0502060401010101" pitchFamily="34" charset="-79"/>
          </a:endParaRPr>
        </a:p>
      </dgm:t>
    </dgm:pt>
    <dgm:pt modelId="{55CC2D62-5645-4FD9-9EC8-549FB3474A9F}" type="pres">
      <dgm:prSet presAssocID="{B21752A5-FD68-4886-966E-DC4F667F600F}" presName="Name0" presStyleCnt="0">
        <dgm:presLayoutVars>
          <dgm:dir/>
          <dgm:animLvl val="lvl"/>
          <dgm:resizeHandles val="exact"/>
        </dgm:presLayoutVars>
      </dgm:prSet>
      <dgm:spPr/>
    </dgm:pt>
    <dgm:pt modelId="{49A27FC1-EEF0-46BE-B143-0E954A6A66F9}" type="pres">
      <dgm:prSet presAssocID="{0CAF9F76-FA66-4AF1-A1D7-1AC34E99E134}" presName="linNode" presStyleCnt="0"/>
      <dgm:spPr/>
    </dgm:pt>
    <dgm:pt modelId="{FF6963E3-33DB-4E3E-89FC-AB24FD3D3AF1}" type="pres">
      <dgm:prSet presAssocID="{0CAF9F76-FA66-4AF1-A1D7-1AC34E99E134}" presName="parentText" presStyleLbl="node1" presStyleIdx="0" presStyleCnt="3" custScaleX="244883">
        <dgm:presLayoutVars>
          <dgm:chMax val="1"/>
          <dgm:bulletEnabled val="1"/>
        </dgm:presLayoutVars>
      </dgm:prSet>
      <dgm:spPr/>
    </dgm:pt>
    <dgm:pt modelId="{B2C6B28B-5E61-4A3D-ABF7-27EBDFA91ECD}" type="pres">
      <dgm:prSet presAssocID="{53E077F8-5503-420B-8563-7EFAA3E7DA52}" presName="sp" presStyleCnt="0"/>
      <dgm:spPr/>
    </dgm:pt>
    <dgm:pt modelId="{1322760D-B2E3-4C9D-81FE-36EBE0DF303B}" type="pres">
      <dgm:prSet presAssocID="{9140E773-7980-43D6-9EF9-09C5EFBB7E9D}" presName="linNode" presStyleCnt="0"/>
      <dgm:spPr/>
    </dgm:pt>
    <dgm:pt modelId="{8931B6DF-52CE-4D5E-9570-0A29568B88F7}" type="pres">
      <dgm:prSet presAssocID="{9140E773-7980-43D6-9EF9-09C5EFBB7E9D}" presName="parentText" presStyleLbl="node1" presStyleIdx="1" presStyleCnt="3" custScaleX="244883">
        <dgm:presLayoutVars>
          <dgm:chMax val="1"/>
          <dgm:bulletEnabled val="1"/>
        </dgm:presLayoutVars>
      </dgm:prSet>
      <dgm:spPr/>
    </dgm:pt>
    <dgm:pt modelId="{52078DB9-3EB8-474E-A5A9-0F96E51158C1}" type="pres">
      <dgm:prSet presAssocID="{8ADE00D1-7334-4683-9807-762DB1F5DAED}" presName="sp" presStyleCnt="0"/>
      <dgm:spPr/>
    </dgm:pt>
    <dgm:pt modelId="{470DD366-FAAD-4987-AA13-F9B3060D8B79}" type="pres">
      <dgm:prSet presAssocID="{462034BE-476F-46C7-8F9D-4EB197BECE6F}" presName="linNode" presStyleCnt="0"/>
      <dgm:spPr/>
    </dgm:pt>
    <dgm:pt modelId="{650D7BCA-0C7D-4438-9918-E8C7011CDFC5}" type="pres">
      <dgm:prSet presAssocID="{462034BE-476F-46C7-8F9D-4EB197BECE6F}" presName="parentText" presStyleLbl="node1" presStyleIdx="2" presStyleCnt="3" custScaleX="244883">
        <dgm:presLayoutVars>
          <dgm:chMax val="1"/>
          <dgm:bulletEnabled val="1"/>
        </dgm:presLayoutVars>
      </dgm:prSet>
      <dgm:spPr/>
    </dgm:pt>
  </dgm:ptLst>
  <dgm:cxnLst>
    <dgm:cxn modelId="{D2634B07-4110-4C59-BD64-3C3DB4C81726}" type="presOf" srcId="{462034BE-476F-46C7-8F9D-4EB197BECE6F}" destId="{650D7BCA-0C7D-4438-9918-E8C7011CDFC5}" srcOrd="0" destOrd="0" presId="urn:microsoft.com/office/officeart/2005/8/layout/vList5"/>
    <dgm:cxn modelId="{7CEFFC4B-5258-4F91-B525-813161441DE9}" srcId="{B21752A5-FD68-4886-966E-DC4F667F600F}" destId="{462034BE-476F-46C7-8F9D-4EB197BECE6F}" srcOrd="2" destOrd="0" parTransId="{0B268D6F-0166-438F-8708-05FE56928297}" sibTransId="{8CECE714-261D-4A20-9F85-C42663D7841A}"/>
    <dgm:cxn modelId="{D9739975-7D24-4B4C-9E34-76300729B712}" srcId="{B21752A5-FD68-4886-966E-DC4F667F600F}" destId="{9140E773-7980-43D6-9EF9-09C5EFBB7E9D}" srcOrd="1" destOrd="0" parTransId="{71B5DA2D-86A6-46DF-B7E6-B0CDADBEFE00}" sibTransId="{8ADE00D1-7334-4683-9807-762DB1F5DAED}"/>
    <dgm:cxn modelId="{9429BF7C-C620-4B99-BC93-1F1FAF7AFB19}" srcId="{B21752A5-FD68-4886-966E-DC4F667F600F}" destId="{0CAF9F76-FA66-4AF1-A1D7-1AC34E99E134}" srcOrd="0" destOrd="0" parTransId="{D8A78FD7-74D3-468A-A08B-F294D2FA382B}" sibTransId="{53E077F8-5503-420B-8563-7EFAA3E7DA52}"/>
    <dgm:cxn modelId="{60624A7E-85BE-4732-BC83-315CB886CB37}" type="presOf" srcId="{9140E773-7980-43D6-9EF9-09C5EFBB7E9D}" destId="{8931B6DF-52CE-4D5E-9570-0A29568B88F7}" srcOrd="0" destOrd="0" presId="urn:microsoft.com/office/officeart/2005/8/layout/vList5"/>
    <dgm:cxn modelId="{26D26DBE-DCAA-41AF-BAB3-4AA1092697CD}" type="presOf" srcId="{B21752A5-FD68-4886-966E-DC4F667F600F}" destId="{55CC2D62-5645-4FD9-9EC8-549FB3474A9F}" srcOrd="0" destOrd="0" presId="urn:microsoft.com/office/officeart/2005/8/layout/vList5"/>
    <dgm:cxn modelId="{355285BF-6776-4318-9B59-4E226EF69972}" type="presOf" srcId="{0CAF9F76-FA66-4AF1-A1D7-1AC34E99E134}" destId="{FF6963E3-33DB-4E3E-89FC-AB24FD3D3AF1}" srcOrd="0" destOrd="0" presId="urn:microsoft.com/office/officeart/2005/8/layout/vList5"/>
    <dgm:cxn modelId="{781A3DC5-E940-42BA-AD15-279E51C9884D}" type="presParOf" srcId="{55CC2D62-5645-4FD9-9EC8-549FB3474A9F}" destId="{49A27FC1-EEF0-46BE-B143-0E954A6A66F9}" srcOrd="0" destOrd="0" presId="urn:microsoft.com/office/officeart/2005/8/layout/vList5"/>
    <dgm:cxn modelId="{D14B586C-0D05-42B3-AFC6-99E1BF73947A}" type="presParOf" srcId="{49A27FC1-EEF0-46BE-B143-0E954A6A66F9}" destId="{FF6963E3-33DB-4E3E-89FC-AB24FD3D3AF1}" srcOrd="0" destOrd="0" presId="urn:microsoft.com/office/officeart/2005/8/layout/vList5"/>
    <dgm:cxn modelId="{9528DA5F-6C92-43CD-A09D-76B355EB910B}" type="presParOf" srcId="{55CC2D62-5645-4FD9-9EC8-549FB3474A9F}" destId="{B2C6B28B-5E61-4A3D-ABF7-27EBDFA91ECD}" srcOrd="1" destOrd="0" presId="urn:microsoft.com/office/officeart/2005/8/layout/vList5"/>
    <dgm:cxn modelId="{3CA55457-3CBB-426B-A0CB-8657362E5299}" type="presParOf" srcId="{55CC2D62-5645-4FD9-9EC8-549FB3474A9F}" destId="{1322760D-B2E3-4C9D-81FE-36EBE0DF303B}" srcOrd="2" destOrd="0" presId="urn:microsoft.com/office/officeart/2005/8/layout/vList5"/>
    <dgm:cxn modelId="{7B9FA569-40ED-4878-8A14-89FDA7112FA9}" type="presParOf" srcId="{1322760D-B2E3-4C9D-81FE-36EBE0DF303B}" destId="{8931B6DF-52CE-4D5E-9570-0A29568B88F7}" srcOrd="0" destOrd="0" presId="urn:microsoft.com/office/officeart/2005/8/layout/vList5"/>
    <dgm:cxn modelId="{A1A9A398-9608-481F-A14E-A99011BD4BF1}" type="presParOf" srcId="{55CC2D62-5645-4FD9-9EC8-549FB3474A9F}" destId="{52078DB9-3EB8-474E-A5A9-0F96E51158C1}" srcOrd="3" destOrd="0" presId="urn:microsoft.com/office/officeart/2005/8/layout/vList5"/>
    <dgm:cxn modelId="{F5622DD1-0776-46C7-A509-681B70A05172}" type="presParOf" srcId="{55CC2D62-5645-4FD9-9EC8-549FB3474A9F}" destId="{470DD366-FAAD-4987-AA13-F9B3060D8B79}" srcOrd="4" destOrd="0" presId="urn:microsoft.com/office/officeart/2005/8/layout/vList5"/>
    <dgm:cxn modelId="{932BB22C-A1FD-4DA9-80DD-67354B17C8E8}" type="presParOf" srcId="{470DD366-FAAD-4987-AA13-F9B3060D8B79}" destId="{650D7BCA-0C7D-4438-9918-E8C7011CDFC5}"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DDF1D9-CEF1-449D-8EEB-92E0E2DAC51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E449AD5-335C-43FE-B15B-341EB6767D17}">
      <dgm:prSet custT="1"/>
      <dgm:spPr/>
      <dgm:t>
        <a:bodyPr/>
        <a:lstStyle/>
        <a:p>
          <a:pPr rtl="1">
            <a:lnSpc>
              <a:spcPct val="100000"/>
            </a:lnSpc>
          </a:pPr>
          <a:r>
            <a:rPr lang="he-IL" sz="2800" dirty="0">
              <a:latin typeface="David" panose="020E0502060401010101" pitchFamily="34" charset="-79"/>
              <a:cs typeface="David" panose="020E0502060401010101" pitchFamily="34" charset="-79"/>
            </a:rPr>
            <a:t>קבלת הפרמטרים הדרושים</a:t>
          </a:r>
          <a:endParaRPr lang="en-US" sz="2800" dirty="0">
            <a:latin typeface="David" panose="020E0502060401010101" pitchFamily="34" charset="-79"/>
            <a:cs typeface="David" panose="020E0502060401010101" pitchFamily="34" charset="-79"/>
          </a:endParaRPr>
        </a:p>
      </dgm:t>
    </dgm:pt>
    <dgm:pt modelId="{0769ACC8-E1D8-4175-A218-45DCE2989D8E}" type="parTrans" cxnId="{BCBF6B1D-8290-45E4-B399-70C32F8D50DF}">
      <dgm:prSet/>
      <dgm:spPr/>
      <dgm:t>
        <a:bodyPr/>
        <a:lstStyle/>
        <a:p>
          <a:pPr rtl="1"/>
          <a:endParaRPr lang="en-US" sz="2400">
            <a:latin typeface="David" panose="020E0502060401010101" pitchFamily="34" charset="-79"/>
            <a:cs typeface="David" panose="020E0502060401010101" pitchFamily="34" charset="-79"/>
          </a:endParaRPr>
        </a:p>
      </dgm:t>
    </dgm:pt>
    <dgm:pt modelId="{CDAE20A6-A0C7-4770-98A9-EED11B3E47DF}" type="sibTrans" cxnId="{BCBF6B1D-8290-45E4-B399-70C32F8D50DF}">
      <dgm:prSet/>
      <dgm:spPr/>
      <dgm:t>
        <a:bodyPr/>
        <a:lstStyle/>
        <a:p>
          <a:pPr rtl="1"/>
          <a:endParaRPr lang="en-US" sz="2400">
            <a:latin typeface="David" panose="020E0502060401010101" pitchFamily="34" charset="-79"/>
            <a:cs typeface="David" panose="020E0502060401010101" pitchFamily="34" charset="-79"/>
          </a:endParaRPr>
        </a:p>
      </dgm:t>
    </dgm:pt>
    <dgm:pt modelId="{1AC66F57-EA32-427D-90C4-FC5C64224AB2}">
      <dgm:prSet custT="1"/>
      <dgm:spPr/>
      <dgm:t>
        <a:bodyPr/>
        <a:lstStyle/>
        <a:p>
          <a:pPr rtl="1">
            <a:lnSpc>
              <a:spcPct val="100000"/>
            </a:lnSpc>
          </a:pPr>
          <a:r>
            <a:rPr lang="he-IL" sz="2800" dirty="0">
              <a:latin typeface="David" panose="020E0502060401010101" pitchFamily="34" charset="-79"/>
              <a:cs typeface="David" panose="020E0502060401010101" pitchFamily="34" charset="-79"/>
            </a:rPr>
            <a:t>התקבל דיוק של 50% בהשוואה למערכת ה-</a:t>
          </a:r>
          <a:r>
            <a:rPr lang="en-US" sz="2800" dirty="0">
              <a:latin typeface="David" panose="020E0502060401010101" pitchFamily="34" charset="-79"/>
              <a:cs typeface="David" panose="020E0502060401010101" pitchFamily="34" charset="-79"/>
            </a:rPr>
            <a:t>Vicon</a:t>
          </a:r>
        </a:p>
      </dgm:t>
    </dgm:pt>
    <dgm:pt modelId="{3A52F2FF-FAE3-4183-B474-FBC38C40A6CC}" type="parTrans" cxnId="{7B78F78C-1284-4886-8628-A56CF56CB2AF}">
      <dgm:prSet/>
      <dgm:spPr/>
      <dgm:t>
        <a:bodyPr/>
        <a:lstStyle/>
        <a:p>
          <a:pPr rtl="1"/>
          <a:endParaRPr lang="en-US" sz="2400">
            <a:latin typeface="David" panose="020E0502060401010101" pitchFamily="34" charset="-79"/>
            <a:cs typeface="David" panose="020E0502060401010101" pitchFamily="34" charset="-79"/>
          </a:endParaRPr>
        </a:p>
      </dgm:t>
    </dgm:pt>
    <dgm:pt modelId="{A889BECA-E34F-4723-B226-8BAFD4ED64FD}" type="sibTrans" cxnId="{7B78F78C-1284-4886-8628-A56CF56CB2AF}">
      <dgm:prSet/>
      <dgm:spPr/>
      <dgm:t>
        <a:bodyPr/>
        <a:lstStyle/>
        <a:p>
          <a:pPr rtl="1"/>
          <a:endParaRPr lang="en-US" sz="2400">
            <a:latin typeface="David" panose="020E0502060401010101" pitchFamily="34" charset="-79"/>
            <a:cs typeface="David" panose="020E0502060401010101" pitchFamily="34" charset="-79"/>
          </a:endParaRPr>
        </a:p>
      </dgm:t>
    </dgm:pt>
    <dgm:pt modelId="{D2D400B8-36FE-473B-AE6A-808421D996F4}">
      <dgm:prSet custT="1"/>
      <dgm:spPr/>
      <dgm:t>
        <a:bodyPr/>
        <a:lstStyle/>
        <a:p>
          <a:pPr rtl="1">
            <a:lnSpc>
              <a:spcPct val="100000"/>
            </a:lnSpc>
          </a:pPr>
          <a:r>
            <a:rPr lang="he-IL" sz="2800" dirty="0">
              <a:latin typeface="David" panose="020E0502060401010101" pitchFamily="34" charset="-79"/>
              <a:cs typeface="David" panose="020E0502060401010101" pitchFamily="34" charset="-79"/>
            </a:rPr>
            <a:t>יש לערוך ניסויים נוספים</a:t>
          </a:r>
          <a:endParaRPr lang="en-US" sz="2800" dirty="0">
            <a:latin typeface="David" panose="020E0502060401010101" pitchFamily="34" charset="-79"/>
            <a:cs typeface="David" panose="020E0502060401010101" pitchFamily="34" charset="-79"/>
          </a:endParaRPr>
        </a:p>
      </dgm:t>
    </dgm:pt>
    <dgm:pt modelId="{3ECBCC50-5631-479A-90EB-583AB0C4D1AE}" type="parTrans" cxnId="{C83BE723-313F-48D0-803C-35D96F499052}">
      <dgm:prSet/>
      <dgm:spPr/>
      <dgm:t>
        <a:bodyPr/>
        <a:lstStyle/>
        <a:p>
          <a:pPr rtl="1"/>
          <a:endParaRPr lang="en-US" sz="2400">
            <a:latin typeface="David" panose="020E0502060401010101" pitchFamily="34" charset="-79"/>
            <a:cs typeface="David" panose="020E0502060401010101" pitchFamily="34" charset="-79"/>
          </a:endParaRPr>
        </a:p>
      </dgm:t>
    </dgm:pt>
    <dgm:pt modelId="{C8597CC1-3167-4FEF-B328-8FE168B787F9}" type="sibTrans" cxnId="{C83BE723-313F-48D0-803C-35D96F499052}">
      <dgm:prSet/>
      <dgm:spPr/>
      <dgm:t>
        <a:bodyPr/>
        <a:lstStyle/>
        <a:p>
          <a:pPr rtl="1"/>
          <a:endParaRPr lang="en-US" sz="2400">
            <a:latin typeface="David" panose="020E0502060401010101" pitchFamily="34" charset="-79"/>
            <a:cs typeface="David" panose="020E0502060401010101" pitchFamily="34" charset="-79"/>
          </a:endParaRPr>
        </a:p>
      </dgm:t>
    </dgm:pt>
    <dgm:pt modelId="{A323A015-B366-4AA8-8F91-2AD84CC98B3C}" type="pres">
      <dgm:prSet presAssocID="{17DDF1D9-CEF1-449D-8EEB-92E0E2DAC511}" presName="root" presStyleCnt="0">
        <dgm:presLayoutVars>
          <dgm:dir val="rev"/>
          <dgm:resizeHandles val="exact"/>
        </dgm:presLayoutVars>
      </dgm:prSet>
      <dgm:spPr/>
    </dgm:pt>
    <dgm:pt modelId="{BD77CF00-474D-49FE-8339-9CF240596CC6}" type="pres">
      <dgm:prSet presAssocID="{8E449AD5-335C-43FE-B15B-341EB6767D17}" presName="compNode" presStyleCnt="0"/>
      <dgm:spPr/>
    </dgm:pt>
    <dgm:pt modelId="{B3F05ED7-4D47-4B81-9F5E-CEDC206C1C19}" type="pres">
      <dgm:prSet presAssocID="{8E449AD5-335C-43FE-B15B-341EB6767D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סימן ביקורת"/>
        </a:ext>
      </dgm:extLst>
    </dgm:pt>
    <dgm:pt modelId="{287AA471-A4D6-4B09-8241-42E7AAAE7A36}" type="pres">
      <dgm:prSet presAssocID="{8E449AD5-335C-43FE-B15B-341EB6767D17}" presName="spaceRect" presStyleCnt="0"/>
      <dgm:spPr/>
    </dgm:pt>
    <dgm:pt modelId="{5E09107D-A95A-4F6C-AC5C-1FC0169BFA0A}" type="pres">
      <dgm:prSet presAssocID="{8E449AD5-335C-43FE-B15B-341EB6767D17}" presName="textRect" presStyleLbl="revTx" presStyleIdx="0" presStyleCnt="3" custScaleY="95917">
        <dgm:presLayoutVars>
          <dgm:chMax val="1"/>
          <dgm:chPref val="1"/>
        </dgm:presLayoutVars>
      </dgm:prSet>
      <dgm:spPr/>
    </dgm:pt>
    <dgm:pt modelId="{6722D41B-76B9-4A8B-ABCE-D81FE25F29FF}" type="pres">
      <dgm:prSet presAssocID="{CDAE20A6-A0C7-4770-98A9-EED11B3E47DF}" presName="sibTrans" presStyleCnt="0"/>
      <dgm:spPr/>
    </dgm:pt>
    <dgm:pt modelId="{C5086D02-EA6E-4F79-A67E-3DBF9F9E145F}" type="pres">
      <dgm:prSet presAssocID="{1AC66F57-EA32-427D-90C4-FC5C64224AB2}" presName="compNode" presStyleCnt="0"/>
      <dgm:spPr/>
    </dgm:pt>
    <dgm:pt modelId="{7A4C28DC-1059-4264-9CE4-0E47768B40AB}" type="pres">
      <dgm:prSet presAssocID="{1AC66F57-EA32-427D-90C4-FC5C64224A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יעד"/>
        </a:ext>
      </dgm:extLst>
    </dgm:pt>
    <dgm:pt modelId="{341F7330-A139-4A4D-A613-29E9008C5AC1}" type="pres">
      <dgm:prSet presAssocID="{1AC66F57-EA32-427D-90C4-FC5C64224AB2}" presName="spaceRect" presStyleCnt="0"/>
      <dgm:spPr/>
    </dgm:pt>
    <dgm:pt modelId="{57B33EC0-935D-4096-8D19-9D4BBF1A1C54}" type="pres">
      <dgm:prSet presAssocID="{1AC66F57-EA32-427D-90C4-FC5C64224AB2}" presName="textRect" presStyleLbl="revTx" presStyleIdx="1" presStyleCnt="3" custScaleY="95917">
        <dgm:presLayoutVars>
          <dgm:chMax val="1"/>
          <dgm:chPref val="1"/>
        </dgm:presLayoutVars>
      </dgm:prSet>
      <dgm:spPr/>
    </dgm:pt>
    <dgm:pt modelId="{8278A66B-1EC5-43CA-A8E4-58EDAB1739F6}" type="pres">
      <dgm:prSet presAssocID="{A889BECA-E34F-4723-B226-8BAFD4ED64FD}" presName="sibTrans" presStyleCnt="0"/>
      <dgm:spPr/>
    </dgm:pt>
    <dgm:pt modelId="{7269B61A-AF65-48FF-9337-193143AC56E8}" type="pres">
      <dgm:prSet presAssocID="{D2D400B8-36FE-473B-AE6A-808421D996F4}" presName="compNode" presStyleCnt="0"/>
      <dgm:spPr/>
    </dgm:pt>
    <dgm:pt modelId="{66634A3E-5AE1-4D53-BB37-7925FECE92FF}" type="pres">
      <dgm:prSet presAssocID="{D2D400B8-36FE-473B-AE6A-808421D996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בקבוקון"/>
        </a:ext>
      </dgm:extLst>
    </dgm:pt>
    <dgm:pt modelId="{CCAF13A4-2DFD-4F83-8599-BAB40B41ED37}" type="pres">
      <dgm:prSet presAssocID="{D2D400B8-36FE-473B-AE6A-808421D996F4}" presName="spaceRect" presStyleCnt="0"/>
      <dgm:spPr/>
    </dgm:pt>
    <dgm:pt modelId="{6A2F254E-2268-477D-8930-2B73E4585AA6}" type="pres">
      <dgm:prSet presAssocID="{D2D400B8-36FE-473B-AE6A-808421D996F4}" presName="textRect" presStyleLbl="revTx" presStyleIdx="2" presStyleCnt="3" custScaleY="95917">
        <dgm:presLayoutVars>
          <dgm:chMax val="1"/>
          <dgm:chPref val="1"/>
        </dgm:presLayoutVars>
      </dgm:prSet>
      <dgm:spPr/>
    </dgm:pt>
  </dgm:ptLst>
  <dgm:cxnLst>
    <dgm:cxn modelId="{8A716A01-4252-4686-8EB3-12E2AAFEF549}" type="presOf" srcId="{1AC66F57-EA32-427D-90C4-FC5C64224AB2}" destId="{57B33EC0-935D-4096-8D19-9D4BBF1A1C54}" srcOrd="0" destOrd="0" presId="urn:microsoft.com/office/officeart/2018/2/layout/IconLabelList"/>
    <dgm:cxn modelId="{BCBF6B1D-8290-45E4-B399-70C32F8D50DF}" srcId="{17DDF1D9-CEF1-449D-8EEB-92E0E2DAC511}" destId="{8E449AD5-335C-43FE-B15B-341EB6767D17}" srcOrd="0" destOrd="0" parTransId="{0769ACC8-E1D8-4175-A218-45DCE2989D8E}" sibTransId="{CDAE20A6-A0C7-4770-98A9-EED11B3E47DF}"/>
    <dgm:cxn modelId="{C83BE723-313F-48D0-803C-35D96F499052}" srcId="{17DDF1D9-CEF1-449D-8EEB-92E0E2DAC511}" destId="{D2D400B8-36FE-473B-AE6A-808421D996F4}" srcOrd="2" destOrd="0" parTransId="{3ECBCC50-5631-479A-90EB-583AB0C4D1AE}" sibTransId="{C8597CC1-3167-4FEF-B328-8FE168B787F9}"/>
    <dgm:cxn modelId="{8877EA25-26EC-4D8C-902F-3F736F2DE46E}" type="presOf" srcId="{8E449AD5-335C-43FE-B15B-341EB6767D17}" destId="{5E09107D-A95A-4F6C-AC5C-1FC0169BFA0A}" srcOrd="0" destOrd="0" presId="urn:microsoft.com/office/officeart/2018/2/layout/IconLabelList"/>
    <dgm:cxn modelId="{EC100B5F-77A3-4D9B-A3AD-3CA03542338F}" type="presOf" srcId="{17DDF1D9-CEF1-449D-8EEB-92E0E2DAC511}" destId="{A323A015-B366-4AA8-8F91-2AD84CC98B3C}" srcOrd="0" destOrd="0" presId="urn:microsoft.com/office/officeart/2018/2/layout/IconLabelList"/>
    <dgm:cxn modelId="{7B78F78C-1284-4886-8628-A56CF56CB2AF}" srcId="{17DDF1D9-CEF1-449D-8EEB-92E0E2DAC511}" destId="{1AC66F57-EA32-427D-90C4-FC5C64224AB2}" srcOrd="1" destOrd="0" parTransId="{3A52F2FF-FAE3-4183-B474-FBC38C40A6CC}" sibTransId="{A889BECA-E34F-4723-B226-8BAFD4ED64FD}"/>
    <dgm:cxn modelId="{5D60B4CE-DA6F-4EA1-88D3-C60269D38907}" type="presOf" srcId="{D2D400B8-36FE-473B-AE6A-808421D996F4}" destId="{6A2F254E-2268-477D-8930-2B73E4585AA6}" srcOrd="0" destOrd="0" presId="urn:microsoft.com/office/officeart/2018/2/layout/IconLabelList"/>
    <dgm:cxn modelId="{43C3FAFF-C6F1-4EA8-A40D-E663E6FC1148}" type="presParOf" srcId="{A323A015-B366-4AA8-8F91-2AD84CC98B3C}" destId="{BD77CF00-474D-49FE-8339-9CF240596CC6}" srcOrd="0" destOrd="0" presId="urn:microsoft.com/office/officeart/2018/2/layout/IconLabelList"/>
    <dgm:cxn modelId="{7A642FC4-364A-486B-A9D1-32EF4841E56E}" type="presParOf" srcId="{BD77CF00-474D-49FE-8339-9CF240596CC6}" destId="{B3F05ED7-4D47-4B81-9F5E-CEDC206C1C19}" srcOrd="0" destOrd="0" presId="urn:microsoft.com/office/officeart/2018/2/layout/IconLabelList"/>
    <dgm:cxn modelId="{8F4819B2-469E-4FC9-B281-0C4E1C321F63}" type="presParOf" srcId="{BD77CF00-474D-49FE-8339-9CF240596CC6}" destId="{287AA471-A4D6-4B09-8241-42E7AAAE7A36}" srcOrd="1" destOrd="0" presId="urn:microsoft.com/office/officeart/2018/2/layout/IconLabelList"/>
    <dgm:cxn modelId="{B253B3C5-6300-485B-AABF-F0C4056AE6D9}" type="presParOf" srcId="{BD77CF00-474D-49FE-8339-9CF240596CC6}" destId="{5E09107D-A95A-4F6C-AC5C-1FC0169BFA0A}" srcOrd="2" destOrd="0" presId="urn:microsoft.com/office/officeart/2018/2/layout/IconLabelList"/>
    <dgm:cxn modelId="{621E362C-9B38-4A55-9FC0-107D347DE087}" type="presParOf" srcId="{A323A015-B366-4AA8-8F91-2AD84CC98B3C}" destId="{6722D41B-76B9-4A8B-ABCE-D81FE25F29FF}" srcOrd="1" destOrd="0" presId="urn:microsoft.com/office/officeart/2018/2/layout/IconLabelList"/>
    <dgm:cxn modelId="{8F04215C-26FE-4B03-88BD-D6D0E50F3429}" type="presParOf" srcId="{A323A015-B366-4AA8-8F91-2AD84CC98B3C}" destId="{C5086D02-EA6E-4F79-A67E-3DBF9F9E145F}" srcOrd="2" destOrd="0" presId="urn:microsoft.com/office/officeart/2018/2/layout/IconLabelList"/>
    <dgm:cxn modelId="{83A265FA-43E5-4E3E-9523-2D1EA9D4246A}" type="presParOf" srcId="{C5086D02-EA6E-4F79-A67E-3DBF9F9E145F}" destId="{7A4C28DC-1059-4264-9CE4-0E47768B40AB}" srcOrd="0" destOrd="0" presId="urn:microsoft.com/office/officeart/2018/2/layout/IconLabelList"/>
    <dgm:cxn modelId="{551BAAF4-FFA4-49A4-8033-58C79EA1DA61}" type="presParOf" srcId="{C5086D02-EA6E-4F79-A67E-3DBF9F9E145F}" destId="{341F7330-A139-4A4D-A613-29E9008C5AC1}" srcOrd="1" destOrd="0" presId="urn:microsoft.com/office/officeart/2018/2/layout/IconLabelList"/>
    <dgm:cxn modelId="{B72CE93C-BB57-4A2A-B763-13913AFD40EF}" type="presParOf" srcId="{C5086D02-EA6E-4F79-A67E-3DBF9F9E145F}" destId="{57B33EC0-935D-4096-8D19-9D4BBF1A1C54}" srcOrd="2" destOrd="0" presId="urn:microsoft.com/office/officeart/2018/2/layout/IconLabelList"/>
    <dgm:cxn modelId="{F52B8FEE-0298-414B-BF03-665386BEF18A}" type="presParOf" srcId="{A323A015-B366-4AA8-8F91-2AD84CC98B3C}" destId="{8278A66B-1EC5-43CA-A8E4-58EDAB1739F6}" srcOrd="3" destOrd="0" presId="urn:microsoft.com/office/officeart/2018/2/layout/IconLabelList"/>
    <dgm:cxn modelId="{7756F712-44B0-40E8-A3CB-0476B88F341B}" type="presParOf" srcId="{A323A015-B366-4AA8-8F91-2AD84CC98B3C}" destId="{7269B61A-AF65-48FF-9337-193143AC56E8}" srcOrd="4" destOrd="0" presId="urn:microsoft.com/office/officeart/2018/2/layout/IconLabelList"/>
    <dgm:cxn modelId="{74B7827F-C8FE-4324-AA86-804C64758C6D}" type="presParOf" srcId="{7269B61A-AF65-48FF-9337-193143AC56E8}" destId="{66634A3E-5AE1-4D53-BB37-7925FECE92FF}" srcOrd="0" destOrd="0" presId="urn:microsoft.com/office/officeart/2018/2/layout/IconLabelList"/>
    <dgm:cxn modelId="{6FD5B6F9-FA8E-4756-83CD-B5F7E456B8F3}" type="presParOf" srcId="{7269B61A-AF65-48FF-9337-193143AC56E8}" destId="{CCAF13A4-2DFD-4F83-8599-BAB40B41ED37}" srcOrd="1" destOrd="0" presId="urn:microsoft.com/office/officeart/2018/2/layout/IconLabelList"/>
    <dgm:cxn modelId="{312C4053-1FAC-4FFE-8241-83F7978D02E8}" type="presParOf" srcId="{7269B61A-AF65-48FF-9337-193143AC56E8}" destId="{6A2F254E-2268-477D-8930-2B73E4585A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BC79DF-656C-40E7-BB92-7B00DCCBED21}" type="doc">
      <dgm:prSet loTypeId="urn:microsoft.com/office/officeart/2008/layout/VerticalCircleList" loCatId="list" qsTypeId="urn:microsoft.com/office/officeart/2005/8/quickstyle/simple1" qsCatId="simple" csTypeId="urn:microsoft.com/office/officeart/2005/8/colors/accent1_4" csCatId="accent1" phldr="1"/>
      <dgm:spPr/>
      <dgm:t>
        <a:bodyPr/>
        <a:lstStyle/>
        <a:p>
          <a:endParaRPr lang="en-US"/>
        </a:p>
      </dgm:t>
    </dgm:pt>
    <dgm:pt modelId="{D9593FD8-9F6C-4E8F-A9A0-62C40EB11735}">
      <dgm:prSet custT="1"/>
      <dgm:spPr/>
      <dgm:t>
        <a:bodyPr/>
        <a:lstStyle/>
        <a:p>
          <a:pPr rtl="1"/>
          <a:r>
            <a:rPr lang="he-IL" sz="3600" dirty="0">
              <a:latin typeface="David" panose="020E0502060401010101" pitchFamily="34" charset="-79"/>
              <a:cs typeface="David" panose="020E0502060401010101" pitchFamily="34" charset="-79"/>
            </a:rPr>
            <a:t>שינוי של הפרמטרים שהוגדרו עבור אלגוריתם זיהוי הולכי הרגל</a:t>
          </a:r>
          <a:endParaRPr lang="en-US" sz="3600" dirty="0">
            <a:latin typeface="David" panose="020E0502060401010101" pitchFamily="34" charset="-79"/>
            <a:cs typeface="David" panose="020E0502060401010101" pitchFamily="34" charset="-79"/>
          </a:endParaRPr>
        </a:p>
      </dgm:t>
    </dgm:pt>
    <dgm:pt modelId="{CF83D545-7E5D-4B0B-9688-F827D1077C3A}" type="parTrans" cxnId="{C89605B5-34E3-40F0-86B4-A2A9EFB8E325}">
      <dgm:prSet/>
      <dgm:spPr/>
      <dgm:t>
        <a:bodyPr/>
        <a:lstStyle/>
        <a:p>
          <a:pPr rtl="1"/>
          <a:endParaRPr lang="en-US" sz="4400">
            <a:latin typeface="David" panose="020E0502060401010101" pitchFamily="34" charset="-79"/>
            <a:cs typeface="David" panose="020E0502060401010101" pitchFamily="34" charset="-79"/>
          </a:endParaRPr>
        </a:p>
      </dgm:t>
    </dgm:pt>
    <dgm:pt modelId="{375F88DE-1F09-41C8-B5F5-DC55B07E58A2}" type="sibTrans" cxnId="{C89605B5-34E3-40F0-86B4-A2A9EFB8E325}">
      <dgm:prSet phldrT="1"/>
      <dgm:spPr/>
    </dgm:pt>
    <dgm:pt modelId="{018F9B43-6835-4D52-BDAD-47D0B33C138B}">
      <dgm:prSet custT="1"/>
      <dgm:spPr/>
      <dgm:t>
        <a:bodyPr/>
        <a:lstStyle/>
        <a:p>
          <a:pPr rtl="1"/>
          <a:r>
            <a:rPr lang="he-IL" sz="3600" dirty="0">
              <a:latin typeface="David" panose="020E0502060401010101" pitchFamily="34" charset="-79"/>
              <a:cs typeface="David" panose="020E0502060401010101" pitchFamily="34" charset="-79"/>
            </a:rPr>
            <a:t>שימוש בחיישן </a:t>
          </a:r>
          <a:r>
            <a:rPr lang="en-US" sz="3600" dirty="0">
              <a:latin typeface="David" panose="020E0502060401010101" pitchFamily="34" charset="-79"/>
              <a:cs typeface="David" panose="020E0502060401010101" pitchFamily="34" charset="-79"/>
            </a:rPr>
            <a:t>LiDAR</a:t>
          </a:r>
          <a:r>
            <a:rPr lang="he-IL" sz="3600" dirty="0">
              <a:latin typeface="David" panose="020E0502060401010101" pitchFamily="34" charset="-79"/>
              <a:cs typeface="David" panose="020E0502060401010101" pitchFamily="34" charset="-79"/>
            </a:rPr>
            <a:t> בעל רזולוציה גבוהה יותר</a:t>
          </a:r>
          <a:endParaRPr lang="en-US" sz="3600" dirty="0">
            <a:latin typeface="David" panose="020E0502060401010101" pitchFamily="34" charset="-79"/>
            <a:cs typeface="David" panose="020E0502060401010101" pitchFamily="34" charset="-79"/>
          </a:endParaRPr>
        </a:p>
      </dgm:t>
    </dgm:pt>
    <dgm:pt modelId="{B0FD4025-9065-4209-AF1A-5665AEA52BB2}" type="parTrans" cxnId="{5224ADF4-C1B8-45A5-826B-FF0709DC97B6}">
      <dgm:prSet/>
      <dgm:spPr/>
      <dgm:t>
        <a:bodyPr/>
        <a:lstStyle/>
        <a:p>
          <a:pPr rtl="1"/>
          <a:endParaRPr lang="en-US" sz="4400">
            <a:latin typeface="David" panose="020E0502060401010101" pitchFamily="34" charset="-79"/>
            <a:cs typeface="David" panose="020E0502060401010101" pitchFamily="34" charset="-79"/>
          </a:endParaRPr>
        </a:p>
      </dgm:t>
    </dgm:pt>
    <dgm:pt modelId="{03D76995-8FCB-4AC9-BA26-FF5D4D4ED034}" type="sibTrans" cxnId="{5224ADF4-C1B8-45A5-826B-FF0709DC97B6}">
      <dgm:prSet phldrT="2"/>
      <dgm:spPr/>
    </dgm:pt>
    <dgm:pt modelId="{C670E73C-0813-4F85-885B-BFD0EFF6AD88}">
      <dgm:prSet custT="1"/>
      <dgm:spPr/>
      <dgm:t>
        <a:bodyPr/>
        <a:lstStyle/>
        <a:p>
          <a:pPr rtl="1"/>
          <a:r>
            <a:rPr lang="he-IL" sz="3600" dirty="0">
              <a:latin typeface="David" panose="020E0502060401010101" pitchFamily="34" charset="-79"/>
              <a:cs typeface="David" panose="020E0502060401010101" pitchFamily="34" charset="-79"/>
            </a:rPr>
            <a:t>שימוש בחיישן </a:t>
          </a:r>
          <a:r>
            <a:rPr lang="en-US" sz="3600" dirty="0">
              <a:latin typeface="David" panose="020E0502060401010101" pitchFamily="34" charset="-79"/>
              <a:cs typeface="David" panose="020E0502060401010101" pitchFamily="34" charset="-79"/>
            </a:rPr>
            <a:t> LiDAR </a:t>
          </a:r>
          <a:r>
            <a:rPr lang="en-US" sz="3600" dirty="0" err="1">
              <a:latin typeface="David" panose="020E0502060401010101" pitchFamily="34" charset="-79"/>
              <a:cs typeface="David" panose="020E0502060401010101" pitchFamily="34" charset="-79"/>
            </a:rPr>
            <a:t>Velodyne</a:t>
          </a:r>
          <a:r>
            <a:rPr lang="en-US" sz="3600" dirty="0">
              <a:latin typeface="David" panose="020E0502060401010101" pitchFamily="34" charset="-79"/>
              <a:cs typeface="David" panose="020E0502060401010101" pitchFamily="34" charset="-79"/>
            </a:rPr>
            <a:t> 32e</a:t>
          </a:r>
          <a:r>
            <a:rPr lang="he-IL" sz="3600" dirty="0">
              <a:latin typeface="David" panose="020E0502060401010101" pitchFamily="34" charset="-79"/>
              <a:cs typeface="David" panose="020E0502060401010101" pitchFamily="34" charset="-79"/>
            </a:rPr>
            <a:t> עליו נעשתה אופטימיזציה של הפרמטרים באלגוריתם של </a:t>
          </a:r>
          <a:r>
            <a:rPr lang="en-US" sz="3600" dirty="0">
              <a:latin typeface="David" panose="020E0502060401010101" pitchFamily="34" charset="-79"/>
              <a:cs typeface="David" panose="020E0502060401010101" pitchFamily="34" charset="-79"/>
            </a:rPr>
            <a:t>Kenji Koide</a:t>
          </a:r>
        </a:p>
      </dgm:t>
    </dgm:pt>
    <dgm:pt modelId="{DFC4917B-6E9B-4262-80DD-B4B18D8705AB}" type="parTrans" cxnId="{A337943B-FB2E-405D-A3A6-072BCCADC0E1}">
      <dgm:prSet/>
      <dgm:spPr/>
      <dgm:t>
        <a:bodyPr/>
        <a:lstStyle/>
        <a:p>
          <a:pPr rtl="1"/>
          <a:endParaRPr lang="en-US" sz="4400">
            <a:latin typeface="David" panose="020E0502060401010101" pitchFamily="34" charset="-79"/>
            <a:cs typeface="David" panose="020E0502060401010101" pitchFamily="34" charset="-79"/>
          </a:endParaRPr>
        </a:p>
      </dgm:t>
    </dgm:pt>
    <dgm:pt modelId="{DBCB8E46-D553-479B-A08F-6AD08749EFA5}" type="sibTrans" cxnId="{A337943B-FB2E-405D-A3A6-072BCCADC0E1}">
      <dgm:prSet phldrT="3"/>
      <dgm:spPr/>
    </dgm:pt>
    <dgm:pt modelId="{6FF3204B-81D4-47F1-A4F8-BD7C1687208C}" type="pres">
      <dgm:prSet presAssocID="{08BC79DF-656C-40E7-BB92-7B00DCCBED21}" presName="Name0" presStyleCnt="0">
        <dgm:presLayoutVars>
          <dgm:dir val="rev"/>
        </dgm:presLayoutVars>
      </dgm:prSet>
      <dgm:spPr/>
    </dgm:pt>
    <dgm:pt modelId="{E9B76380-2D04-4BF1-A051-65701E342884}" type="pres">
      <dgm:prSet presAssocID="{D9593FD8-9F6C-4E8F-A9A0-62C40EB11735}" presName="noChildren" presStyleCnt="0"/>
      <dgm:spPr/>
    </dgm:pt>
    <dgm:pt modelId="{958E5797-5A69-4BB7-BA3E-AFFAB966755D}" type="pres">
      <dgm:prSet presAssocID="{D9593FD8-9F6C-4E8F-A9A0-62C40EB11735}" presName="gap" presStyleCnt="0"/>
      <dgm:spPr/>
    </dgm:pt>
    <dgm:pt modelId="{E2009DD3-DE2D-46B8-910F-B7766E5F2B07}" type="pres">
      <dgm:prSet presAssocID="{D9593FD8-9F6C-4E8F-A9A0-62C40EB11735}" presName="medCircle2" presStyleLbl="vennNode1" presStyleIdx="0" presStyleCnt="3"/>
      <dgm:spPr/>
    </dgm:pt>
    <dgm:pt modelId="{1BA7F81A-0499-482C-B2BC-7934D3DE0D67}" type="pres">
      <dgm:prSet presAssocID="{D9593FD8-9F6C-4E8F-A9A0-62C40EB11735}" presName="txLvlOnly1" presStyleLbl="revTx" presStyleIdx="0" presStyleCnt="3"/>
      <dgm:spPr/>
    </dgm:pt>
    <dgm:pt modelId="{AEC53301-830E-4496-9775-F25B2575533D}" type="pres">
      <dgm:prSet presAssocID="{018F9B43-6835-4D52-BDAD-47D0B33C138B}" presName="noChildren" presStyleCnt="0"/>
      <dgm:spPr/>
    </dgm:pt>
    <dgm:pt modelId="{29A108E3-9600-4310-85F9-499BC2C64F99}" type="pres">
      <dgm:prSet presAssocID="{018F9B43-6835-4D52-BDAD-47D0B33C138B}" presName="gap" presStyleCnt="0"/>
      <dgm:spPr/>
    </dgm:pt>
    <dgm:pt modelId="{87520073-6F33-49BA-A8E5-3ED671140513}" type="pres">
      <dgm:prSet presAssocID="{018F9B43-6835-4D52-BDAD-47D0B33C138B}" presName="medCircle2" presStyleLbl="vennNode1" presStyleIdx="1" presStyleCnt="3"/>
      <dgm:spPr/>
    </dgm:pt>
    <dgm:pt modelId="{FAB460BC-5FC6-4488-A45C-558C9915BB6D}" type="pres">
      <dgm:prSet presAssocID="{018F9B43-6835-4D52-BDAD-47D0B33C138B}" presName="txLvlOnly1" presStyleLbl="revTx" presStyleIdx="1" presStyleCnt="3"/>
      <dgm:spPr/>
    </dgm:pt>
    <dgm:pt modelId="{F1AF623F-C232-4F72-824C-99D62B5418EA}" type="pres">
      <dgm:prSet presAssocID="{C670E73C-0813-4F85-885B-BFD0EFF6AD88}" presName="noChildren" presStyleCnt="0"/>
      <dgm:spPr/>
    </dgm:pt>
    <dgm:pt modelId="{4860B762-75A1-4D60-8FC7-F230D7B3C7BF}" type="pres">
      <dgm:prSet presAssocID="{C670E73C-0813-4F85-885B-BFD0EFF6AD88}" presName="gap" presStyleCnt="0"/>
      <dgm:spPr/>
    </dgm:pt>
    <dgm:pt modelId="{FBC1C7BC-B2A7-48BC-BC30-E49057E7748F}" type="pres">
      <dgm:prSet presAssocID="{C670E73C-0813-4F85-885B-BFD0EFF6AD88}" presName="medCircle2" presStyleLbl="vennNode1" presStyleIdx="2" presStyleCnt="3"/>
      <dgm:spPr/>
    </dgm:pt>
    <dgm:pt modelId="{074458E5-C944-440E-8C44-A98F8ABBBE0A}" type="pres">
      <dgm:prSet presAssocID="{C670E73C-0813-4F85-885B-BFD0EFF6AD88}" presName="txLvlOnly1" presStyleLbl="revTx" presStyleIdx="2" presStyleCnt="3"/>
      <dgm:spPr/>
    </dgm:pt>
  </dgm:ptLst>
  <dgm:cxnLst>
    <dgm:cxn modelId="{A337943B-FB2E-405D-A3A6-072BCCADC0E1}" srcId="{08BC79DF-656C-40E7-BB92-7B00DCCBED21}" destId="{C670E73C-0813-4F85-885B-BFD0EFF6AD88}" srcOrd="2" destOrd="0" parTransId="{DFC4917B-6E9B-4262-80DD-B4B18D8705AB}" sibTransId="{DBCB8E46-D553-479B-A08F-6AD08749EFA5}"/>
    <dgm:cxn modelId="{B84E0F86-983F-4955-A26A-C62F64F3C32E}" type="presOf" srcId="{D9593FD8-9F6C-4E8F-A9A0-62C40EB11735}" destId="{1BA7F81A-0499-482C-B2BC-7934D3DE0D67}" srcOrd="0" destOrd="0" presId="urn:microsoft.com/office/officeart/2008/layout/VerticalCircleList"/>
    <dgm:cxn modelId="{8AC61F86-F6EE-4515-BBEB-CD83F208E746}" type="presOf" srcId="{C670E73C-0813-4F85-885B-BFD0EFF6AD88}" destId="{074458E5-C944-440E-8C44-A98F8ABBBE0A}" srcOrd="0" destOrd="0" presId="urn:microsoft.com/office/officeart/2008/layout/VerticalCircleList"/>
    <dgm:cxn modelId="{C89605B5-34E3-40F0-86B4-A2A9EFB8E325}" srcId="{08BC79DF-656C-40E7-BB92-7B00DCCBED21}" destId="{D9593FD8-9F6C-4E8F-A9A0-62C40EB11735}" srcOrd="0" destOrd="0" parTransId="{CF83D545-7E5D-4B0B-9688-F827D1077C3A}" sibTransId="{375F88DE-1F09-41C8-B5F5-DC55B07E58A2}"/>
    <dgm:cxn modelId="{13158CD7-CDBE-4B5D-BAB1-06180A23A2CE}" type="presOf" srcId="{018F9B43-6835-4D52-BDAD-47D0B33C138B}" destId="{FAB460BC-5FC6-4488-A45C-558C9915BB6D}" srcOrd="0" destOrd="0" presId="urn:microsoft.com/office/officeart/2008/layout/VerticalCircleList"/>
    <dgm:cxn modelId="{5224ADF4-C1B8-45A5-826B-FF0709DC97B6}" srcId="{08BC79DF-656C-40E7-BB92-7B00DCCBED21}" destId="{018F9B43-6835-4D52-BDAD-47D0B33C138B}" srcOrd="1" destOrd="0" parTransId="{B0FD4025-9065-4209-AF1A-5665AEA52BB2}" sibTransId="{03D76995-8FCB-4AC9-BA26-FF5D4D4ED034}"/>
    <dgm:cxn modelId="{6268DAF6-1C4A-446D-8D01-09169C13EB5C}" type="presOf" srcId="{08BC79DF-656C-40E7-BB92-7B00DCCBED21}" destId="{6FF3204B-81D4-47F1-A4F8-BD7C1687208C}" srcOrd="0" destOrd="0" presId="urn:microsoft.com/office/officeart/2008/layout/VerticalCircleList"/>
    <dgm:cxn modelId="{E505D675-8975-43E0-B3B8-8C1EE7F33153}" type="presParOf" srcId="{6FF3204B-81D4-47F1-A4F8-BD7C1687208C}" destId="{E9B76380-2D04-4BF1-A051-65701E342884}" srcOrd="0" destOrd="0" presId="urn:microsoft.com/office/officeart/2008/layout/VerticalCircleList"/>
    <dgm:cxn modelId="{48F09645-BDED-4799-9F0E-7627DB6C796C}" type="presParOf" srcId="{E9B76380-2D04-4BF1-A051-65701E342884}" destId="{958E5797-5A69-4BB7-BA3E-AFFAB966755D}" srcOrd="0" destOrd="0" presId="urn:microsoft.com/office/officeart/2008/layout/VerticalCircleList"/>
    <dgm:cxn modelId="{37DDED27-6DAB-4188-97EB-1E5CE5D12B53}" type="presParOf" srcId="{E9B76380-2D04-4BF1-A051-65701E342884}" destId="{E2009DD3-DE2D-46B8-910F-B7766E5F2B07}" srcOrd="1" destOrd="0" presId="urn:microsoft.com/office/officeart/2008/layout/VerticalCircleList"/>
    <dgm:cxn modelId="{327264D1-7F70-4017-ADE3-244C9CD100C1}" type="presParOf" srcId="{E9B76380-2D04-4BF1-A051-65701E342884}" destId="{1BA7F81A-0499-482C-B2BC-7934D3DE0D67}" srcOrd="2" destOrd="0" presId="urn:microsoft.com/office/officeart/2008/layout/VerticalCircleList"/>
    <dgm:cxn modelId="{292ED914-A3F0-460D-A41A-B5F5D1705859}" type="presParOf" srcId="{6FF3204B-81D4-47F1-A4F8-BD7C1687208C}" destId="{AEC53301-830E-4496-9775-F25B2575533D}" srcOrd="1" destOrd="0" presId="urn:microsoft.com/office/officeart/2008/layout/VerticalCircleList"/>
    <dgm:cxn modelId="{39FEC829-12CE-40D1-93EC-EF74DC84C1C6}" type="presParOf" srcId="{AEC53301-830E-4496-9775-F25B2575533D}" destId="{29A108E3-9600-4310-85F9-499BC2C64F99}" srcOrd="0" destOrd="0" presId="urn:microsoft.com/office/officeart/2008/layout/VerticalCircleList"/>
    <dgm:cxn modelId="{16EF690E-7BCA-4CD7-A80C-69486D699CC4}" type="presParOf" srcId="{AEC53301-830E-4496-9775-F25B2575533D}" destId="{87520073-6F33-49BA-A8E5-3ED671140513}" srcOrd="1" destOrd="0" presId="urn:microsoft.com/office/officeart/2008/layout/VerticalCircleList"/>
    <dgm:cxn modelId="{9A69CABF-64FA-4D87-8079-12C46FA14C89}" type="presParOf" srcId="{AEC53301-830E-4496-9775-F25B2575533D}" destId="{FAB460BC-5FC6-4488-A45C-558C9915BB6D}" srcOrd="2" destOrd="0" presId="urn:microsoft.com/office/officeart/2008/layout/VerticalCircleList"/>
    <dgm:cxn modelId="{30EAAAF0-07F9-4E52-84F7-653C7DC7EE24}" type="presParOf" srcId="{6FF3204B-81D4-47F1-A4F8-BD7C1687208C}" destId="{F1AF623F-C232-4F72-824C-99D62B5418EA}" srcOrd="2" destOrd="0" presId="urn:microsoft.com/office/officeart/2008/layout/VerticalCircleList"/>
    <dgm:cxn modelId="{B4DA478B-D10C-4E8B-88BD-6AFC3EABC786}" type="presParOf" srcId="{F1AF623F-C232-4F72-824C-99D62B5418EA}" destId="{4860B762-75A1-4D60-8FC7-F230D7B3C7BF}" srcOrd="0" destOrd="0" presId="urn:microsoft.com/office/officeart/2008/layout/VerticalCircleList"/>
    <dgm:cxn modelId="{F82E128C-7374-4166-8059-9DB31A283E8A}" type="presParOf" srcId="{F1AF623F-C232-4F72-824C-99D62B5418EA}" destId="{FBC1C7BC-B2A7-48BC-BC30-E49057E7748F}" srcOrd="1" destOrd="0" presId="urn:microsoft.com/office/officeart/2008/layout/VerticalCircleList"/>
    <dgm:cxn modelId="{890608DE-AB4A-4232-90B1-91383FAC93CD}" type="presParOf" srcId="{F1AF623F-C232-4F72-824C-99D62B5418EA}" destId="{074458E5-C944-440E-8C44-A98F8ABBBE0A}"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59408-A84C-448D-898C-2486D24328F2}">
      <dsp:nvSpPr>
        <dsp:cNvPr id="0" name=""/>
        <dsp:cNvSpPr/>
      </dsp:nvSpPr>
      <dsp:spPr>
        <a:xfrm>
          <a:off x="8139211" y="1132862"/>
          <a:ext cx="3082831" cy="3764760"/>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0800" tIns="152400" rIns="50800" bIns="50800" numCol="1" spcCol="1270" anchor="t" anchorCtr="0">
          <a:noAutofit/>
        </a:bodyPr>
        <a:lstStyle/>
        <a:p>
          <a:pPr marL="285750" lvl="1" indent="-285750" algn="r" defTabSz="1778000" rtl="1">
            <a:lnSpc>
              <a:spcPct val="90000"/>
            </a:lnSpc>
            <a:spcBef>
              <a:spcPct val="0"/>
            </a:spcBef>
            <a:spcAft>
              <a:spcPct val="15000"/>
            </a:spcAft>
            <a:buNone/>
          </a:pPr>
          <a:r>
            <a:rPr lang="he-IL" sz="4000" u="sng" kern="1200" dirty="0">
              <a:latin typeface="David" panose="020E0502060401010101" pitchFamily="34" charset="-79"/>
              <a:cs typeface="David" panose="020E0502060401010101" pitchFamily="34" charset="-79"/>
            </a:rPr>
            <a:t>יתרון:</a:t>
          </a:r>
          <a:endParaRPr lang="en-IL" sz="4000" kern="1200" dirty="0">
            <a:latin typeface="David" panose="020E0502060401010101" pitchFamily="34" charset="-79"/>
            <a:cs typeface="David" panose="020E0502060401010101" pitchFamily="34" charset="-79"/>
          </a:endParaRPr>
        </a:p>
        <a:p>
          <a:pPr marL="285750" lvl="1" indent="-285750" algn="r" defTabSz="1778000" rtl="1">
            <a:lnSpc>
              <a:spcPct val="90000"/>
            </a:lnSpc>
            <a:spcBef>
              <a:spcPct val="0"/>
            </a:spcBef>
            <a:spcAft>
              <a:spcPct val="15000"/>
            </a:spcAft>
            <a:buNone/>
          </a:pPr>
          <a:r>
            <a:rPr lang="he-IL" sz="4000" kern="1200" dirty="0">
              <a:latin typeface="David" panose="020E0502060401010101" pitchFamily="34" charset="-79"/>
              <a:cs typeface="David" panose="020E0502060401010101" pitchFamily="34" charset="-79"/>
            </a:rPr>
            <a:t>זול וקל ליישום</a:t>
          </a:r>
        </a:p>
        <a:p>
          <a:pPr marL="285750" lvl="1" indent="-285750" algn="r" defTabSz="1778000" rtl="1">
            <a:lnSpc>
              <a:spcPct val="90000"/>
            </a:lnSpc>
            <a:spcBef>
              <a:spcPct val="0"/>
            </a:spcBef>
            <a:spcAft>
              <a:spcPct val="15000"/>
            </a:spcAft>
            <a:buNone/>
          </a:pPr>
          <a:endParaRPr lang="he-IL" sz="4000" kern="1200" dirty="0">
            <a:latin typeface="David" panose="020E0502060401010101" pitchFamily="34" charset="-79"/>
            <a:cs typeface="David" panose="020E0502060401010101" pitchFamily="34" charset="-79"/>
          </a:endParaRPr>
        </a:p>
        <a:p>
          <a:pPr marL="285750" lvl="1" indent="-285750" algn="r" defTabSz="1778000" rtl="1">
            <a:lnSpc>
              <a:spcPct val="90000"/>
            </a:lnSpc>
            <a:spcBef>
              <a:spcPct val="0"/>
            </a:spcBef>
            <a:spcAft>
              <a:spcPct val="15000"/>
            </a:spcAft>
            <a:buFont typeface="Arial" panose="020B0604020202020204" pitchFamily="34" charset="0"/>
            <a:buNone/>
          </a:pPr>
          <a:r>
            <a:rPr lang="he-IL" sz="4000" u="sng" kern="1200" dirty="0">
              <a:latin typeface="David" panose="020E0502060401010101" pitchFamily="34" charset="-79"/>
              <a:cs typeface="David" panose="020E0502060401010101" pitchFamily="34" charset="-79"/>
            </a:rPr>
            <a:t>חסרון:</a:t>
          </a:r>
          <a:endParaRPr lang="en-IL" sz="4000" kern="1200" dirty="0">
            <a:latin typeface="David" panose="020E0502060401010101" pitchFamily="34" charset="-79"/>
            <a:cs typeface="David" panose="020E0502060401010101" pitchFamily="34" charset="-79"/>
          </a:endParaRPr>
        </a:p>
        <a:p>
          <a:pPr marL="285750" lvl="1" indent="-285750" algn="r" defTabSz="1778000" rtl="1">
            <a:lnSpc>
              <a:spcPct val="90000"/>
            </a:lnSpc>
            <a:spcBef>
              <a:spcPct val="0"/>
            </a:spcBef>
            <a:spcAft>
              <a:spcPct val="15000"/>
            </a:spcAft>
            <a:buNone/>
          </a:pPr>
          <a:r>
            <a:rPr lang="he-IL" sz="4000" kern="1200" dirty="0">
              <a:latin typeface="David" panose="020E0502060401010101" pitchFamily="34" charset="-79"/>
              <a:cs typeface="David" panose="020E0502060401010101" pitchFamily="34" charset="-79"/>
            </a:rPr>
            <a:t>לבישה והטענה</a:t>
          </a:r>
        </a:p>
      </dsp:txBody>
      <dsp:txXfrm>
        <a:off x="8211445" y="1205096"/>
        <a:ext cx="2938363" cy="3692526"/>
      </dsp:txXfrm>
    </dsp:sp>
    <dsp:sp modelId="{5423A88D-0F38-4E56-8024-CABC2F2E3219}">
      <dsp:nvSpPr>
        <dsp:cNvPr id="0" name=""/>
        <dsp:cNvSpPr/>
      </dsp:nvSpPr>
      <dsp:spPr>
        <a:xfrm>
          <a:off x="8139211" y="4387266"/>
          <a:ext cx="3082831" cy="1346662"/>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7640" tIns="0" rIns="55880" bIns="0" numCol="1" spcCol="1270" anchor="ctr" anchorCtr="0">
          <a:noAutofit/>
        </a:bodyPr>
        <a:lstStyle/>
        <a:p>
          <a:pPr marL="0" lvl="0" indent="0" algn="r" defTabSz="1955800" rtl="1">
            <a:lnSpc>
              <a:spcPct val="90000"/>
            </a:lnSpc>
            <a:spcBef>
              <a:spcPct val="0"/>
            </a:spcBef>
            <a:spcAft>
              <a:spcPct val="35000"/>
            </a:spcAft>
            <a:buClrTx/>
            <a:buSzTx/>
            <a:buFontTx/>
            <a:buNone/>
          </a:pPr>
          <a:r>
            <a:rPr lang="he-IL" sz="4400" b="1" kern="1200" dirty="0">
              <a:latin typeface="David" panose="020E0502060401010101" pitchFamily="34" charset="-79"/>
              <a:cs typeface="David" panose="020E0502060401010101" pitchFamily="34" charset="-79"/>
            </a:rPr>
            <a:t>פתרונות לבישים</a:t>
          </a:r>
          <a:endParaRPr lang="en-IL" sz="4400" kern="1200" dirty="0">
            <a:latin typeface="David" panose="020E0502060401010101" pitchFamily="34" charset="-79"/>
            <a:cs typeface="David" panose="020E0502060401010101" pitchFamily="34" charset="-79"/>
          </a:endParaRPr>
        </a:p>
      </dsp:txBody>
      <dsp:txXfrm>
        <a:off x="9051034" y="4387266"/>
        <a:ext cx="2171008" cy="1346662"/>
      </dsp:txXfrm>
    </dsp:sp>
    <dsp:sp modelId="{622ECF4D-4934-48FD-89D0-EE7E08F1B956}">
      <dsp:nvSpPr>
        <dsp:cNvPr id="0" name=""/>
        <dsp:cNvSpPr/>
      </dsp:nvSpPr>
      <dsp:spPr>
        <a:xfrm>
          <a:off x="7716866" y="4239178"/>
          <a:ext cx="1468754" cy="146875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4003A61-2854-4D2E-BA38-56BB69B58C18}">
      <dsp:nvSpPr>
        <dsp:cNvPr id="0" name=""/>
        <dsp:cNvSpPr/>
      </dsp:nvSpPr>
      <dsp:spPr>
        <a:xfrm>
          <a:off x="4339808" y="1132862"/>
          <a:ext cx="3082831" cy="3764760"/>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shade val="80000"/>
              <a:hueOff val="173154"/>
              <a:satOff val="-9395"/>
              <a:lumOff val="1467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5880" tIns="167640" rIns="55880" bIns="55880" numCol="1" spcCol="1270" anchor="t" anchorCtr="0">
          <a:noAutofit/>
        </a:bodyPr>
        <a:lstStyle/>
        <a:p>
          <a:pPr marL="285750" lvl="1" indent="-285750" algn="r" defTabSz="1955800" rtl="1">
            <a:lnSpc>
              <a:spcPct val="90000"/>
            </a:lnSpc>
            <a:spcBef>
              <a:spcPct val="0"/>
            </a:spcBef>
            <a:spcAft>
              <a:spcPct val="15000"/>
            </a:spcAft>
            <a:buClrTx/>
            <a:buSzTx/>
            <a:buFontTx/>
            <a:buNone/>
          </a:pPr>
          <a:r>
            <a:rPr lang="he-IL" sz="4400" b="0" u="sng" kern="1200" dirty="0">
              <a:latin typeface="David" panose="020E0502060401010101" pitchFamily="34" charset="-79"/>
              <a:cs typeface="David" panose="020E0502060401010101" pitchFamily="34" charset="-79"/>
            </a:rPr>
            <a:t>יתרון</a:t>
          </a:r>
          <a:r>
            <a:rPr lang="he-IL" sz="4400" u="sng" kern="1200" dirty="0">
              <a:latin typeface="David" panose="020E0502060401010101" pitchFamily="34" charset="-79"/>
              <a:cs typeface="David" panose="020E0502060401010101" pitchFamily="34" charset="-79"/>
            </a:rPr>
            <a:t> </a:t>
          </a:r>
          <a:r>
            <a:rPr lang="he-IL" sz="4400" b="0" u="sng" kern="1200" dirty="0">
              <a:latin typeface="David" panose="020E0502060401010101" pitchFamily="34" charset="-79"/>
              <a:cs typeface="David" panose="020E0502060401010101" pitchFamily="34" charset="-79"/>
            </a:rPr>
            <a:t>:</a:t>
          </a:r>
        </a:p>
        <a:p>
          <a:pPr marL="285750" lvl="1" indent="-285750" algn="r" defTabSz="1778000" rtl="1">
            <a:lnSpc>
              <a:spcPct val="90000"/>
            </a:lnSpc>
            <a:spcBef>
              <a:spcPct val="0"/>
            </a:spcBef>
            <a:spcAft>
              <a:spcPct val="15000"/>
            </a:spcAft>
            <a:buClrTx/>
            <a:buSzTx/>
            <a:buFontTx/>
            <a:buNone/>
          </a:pPr>
          <a:r>
            <a:rPr lang="he-IL" sz="4000" b="0" kern="1200" dirty="0">
              <a:latin typeface="David" panose="020E0502060401010101" pitchFamily="34" charset="-79"/>
              <a:cs typeface="David" panose="020E0502060401010101" pitchFamily="34" charset="-79"/>
            </a:rPr>
            <a:t>פחות פולשניים</a:t>
          </a:r>
        </a:p>
        <a:p>
          <a:pPr marL="285750" lvl="1" indent="-285750" algn="r" defTabSz="1778000" rtl="1">
            <a:lnSpc>
              <a:spcPct val="90000"/>
            </a:lnSpc>
            <a:spcBef>
              <a:spcPct val="0"/>
            </a:spcBef>
            <a:spcAft>
              <a:spcPct val="15000"/>
            </a:spcAft>
            <a:buClrTx/>
            <a:buSzTx/>
            <a:buFontTx/>
            <a:buNone/>
          </a:pPr>
          <a:endParaRPr lang="he-IL" sz="4000" b="0" kern="1200" dirty="0">
            <a:latin typeface="David" panose="020E0502060401010101" pitchFamily="34" charset="-79"/>
            <a:cs typeface="David" panose="020E0502060401010101" pitchFamily="34" charset="-79"/>
          </a:endParaRPr>
        </a:p>
        <a:p>
          <a:pPr marL="285750" lvl="1" indent="-285750" algn="r" defTabSz="1778000" rtl="1">
            <a:lnSpc>
              <a:spcPct val="90000"/>
            </a:lnSpc>
            <a:spcBef>
              <a:spcPct val="0"/>
            </a:spcBef>
            <a:spcAft>
              <a:spcPct val="15000"/>
            </a:spcAft>
            <a:buClrTx/>
            <a:buSzTx/>
            <a:buFontTx/>
            <a:buNone/>
          </a:pPr>
          <a:r>
            <a:rPr lang="he-IL" sz="4000" b="0" u="sng" kern="1200" dirty="0">
              <a:latin typeface="David" panose="020E0502060401010101" pitchFamily="34" charset="-79"/>
              <a:cs typeface="David" panose="020E0502060401010101" pitchFamily="34" charset="-79"/>
            </a:rPr>
            <a:t>חסרון:</a:t>
          </a:r>
        </a:p>
        <a:p>
          <a:pPr marL="285750" lvl="1" indent="-285750" algn="r" defTabSz="1778000" rtl="1">
            <a:lnSpc>
              <a:spcPct val="90000"/>
            </a:lnSpc>
            <a:spcBef>
              <a:spcPct val="0"/>
            </a:spcBef>
            <a:spcAft>
              <a:spcPct val="15000"/>
            </a:spcAft>
            <a:buClrTx/>
            <a:buSzTx/>
            <a:buFontTx/>
            <a:buNone/>
          </a:pPr>
          <a:r>
            <a:rPr lang="he-IL" sz="4000" b="0" kern="1200">
              <a:latin typeface="David" panose="020E0502060401010101" pitchFamily="34" charset="-79"/>
              <a:cs typeface="David" panose="020E0502060401010101" pitchFamily="34" charset="-79"/>
            </a:rPr>
            <a:t>עלות </a:t>
          </a:r>
          <a:r>
            <a:rPr lang="he-IL" sz="4000" b="0" kern="1200" dirty="0">
              <a:latin typeface="David" panose="020E0502060401010101" pitchFamily="34" charset="-79"/>
              <a:cs typeface="David" panose="020E0502060401010101" pitchFamily="34" charset="-79"/>
            </a:rPr>
            <a:t>גבוהה</a:t>
          </a:r>
          <a:endParaRPr lang="he-IL" sz="4400" b="0" u="sng" kern="1200" dirty="0">
            <a:latin typeface="David" panose="020E0502060401010101" pitchFamily="34" charset="-79"/>
            <a:cs typeface="David" panose="020E0502060401010101" pitchFamily="34" charset="-79"/>
          </a:endParaRPr>
        </a:p>
      </dsp:txBody>
      <dsp:txXfrm>
        <a:off x="4412042" y="1205096"/>
        <a:ext cx="2938363" cy="3692526"/>
      </dsp:txXfrm>
    </dsp:sp>
    <dsp:sp modelId="{219FDB76-FB81-4523-8008-29C160ABB2B0}">
      <dsp:nvSpPr>
        <dsp:cNvPr id="0" name=""/>
        <dsp:cNvSpPr/>
      </dsp:nvSpPr>
      <dsp:spPr>
        <a:xfrm>
          <a:off x="4332594" y="4387266"/>
          <a:ext cx="3082831" cy="1346662"/>
        </a:xfrm>
        <a:prstGeom prst="rect">
          <a:avLst/>
        </a:prstGeom>
        <a:gradFill rotWithShape="0">
          <a:gsLst>
            <a:gs pos="0">
              <a:schemeClr val="accent1">
                <a:shade val="80000"/>
                <a:hueOff val="173154"/>
                <a:satOff val="-9395"/>
                <a:lumOff val="14677"/>
                <a:alphaOff val="0"/>
                <a:satMod val="103000"/>
                <a:lumMod val="102000"/>
                <a:tint val="94000"/>
              </a:schemeClr>
            </a:gs>
            <a:gs pos="50000">
              <a:schemeClr val="accent1">
                <a:shade val="80000"/>
                <a:hueOff val="173154"/>
                <a:satOff val="-9395"/>
                <a:lumOff val="14677"/>
                <a:alphaOff val="0"/>
                <a:satMod val="110000"/>
                <a:lumMod val="100000"/>
                <a:shade val="100000"/>
              </a:schemeClr>
            </a:gs>
            <a:gs pos="100000">
              <a:schemeClr val="accent1">
                <a:shade val="80000"/>
                <a:hueOff val="173154"/>
                <a:satOff val="-9395"/>
                <a:lumOff val="14677"/>
                <a:alphaOff val="0"/>
                <a:lumMod val="99000"/>
                <a:satMod val="120000"/>
                <a:shade val="78000"/>
              </a:schemeClr>
            </a:gs>
          </a:gsLst>
          <a:lin ang="5400000" scaled="0"/>
        </a:gradFill>
        <a:ln w="6350" cap="flat" cmpd="sng" algn="ctr">
          <a:solidFill>
            <a:schemeClr val="accent1">
              <a:shade val="80000"/>
              <a:hueOff val="173154"/>
              <a:satOff val="-9395"/>
              <a:lumOff val="1467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7640" tIns="0" rIns="55880" bIns="0" numCol="1" spcCol="1270" anchor="ctr" anchorCtr="0">
          <a:noAutofit/>
        </a:bodyPr>
        <a:lstStyle/>
        <a:p>
          <a:pPr marL="0" lvl="0" indent="0" algn="ctr" defTabSz="1955800" rtl="1">
            <a:lnSpc>
              <a:spcPct val="90000"/>
            </a:lnSpc>
            <a:spcBef>
              <a:spcPct val="0"/>
            </a:spcBef>
            <a:spcAft>
              <a:spcPct val="35000"/>
            </a:spcAft>
            <a:buClrTx/>
            <a:buSzTx/>
            <a:buFontTx/>
            <a:buNone/>
          </a:pPr>
          <a:r>
            <a:rPr lang="he-IL" sz="4400" b="1" kern="1200" dirty="0">
              <a:latin typeface="David" panose="020E0502060401010101" pitchFamily="34" charset="-79"/>
              <a:cs typeface="David" panose="020E0502060401010101" pitchFamily="34" charset="-79"/>
            </a:rPr>
            <a:t>חיישנים פסיביים</a:t>
          </a:r>
        </a:p>
      </dsp:txBody>
      <dsp:txXfrm>
        <a:off x="5244418" y="4387266"/>
        <a:ext cx="2171008" cy="1346662"/>
      </dsp:txXfrm>
    </dsp:sp>
    <dsp:sp modelId="{C53C6357-C97D-4ECE-9FBB-EA3E57984E9F}">
      <dsp:nvSpPr>
        <dsp:cNvPr id="0" name=""/>
        <dsp:cNvSpPr/>
      </dsp:nvSpPr>
      <dsp:spPr>
        <a:xfrm>
          <a:off x="3910256" y="4239178"/>
          <a:ext cx="1468754" cy="1468754"/>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000" b="-29000"/>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B54840F-A262-4548-85F9-7D7376F10595}">
      <dsp:nvSpPr>
        <dsp:cNvPr id="0" name=""/>
        <dsp:cNvSpPr/>
      </dsp:nvSpPr>
      <dsp:spPr>
        <a:xfrm>
          <a:off x="316962" y="1132862"/>
          <a:ext cx="3306274" cy="3764760"/>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shade val="80000"/>
              <a:hueOff val="346308"/>
              <a:satOff val="-18790"/>
              <a:lumOff val="293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0800" tIns="152400" rIns="50800" bIns="50800" numCol="1" spcCol="1270" anchor="t" anchorCtr="0">
          <a:noAutofit/>
        </a:bodyPr>
        <a:lstStyle/>
        <a:p>
          <a:pPr marL="285750" lvl="1" indent="-285750" algn="r" defTabSz="1778000" rtl="1">
            <a:lnSpc>
              <a:spcPct val="90000"/>
            </a:lnSpc>
            <a:spcBef>
              <a:spcPct val="0"/>
            </a:spcBef>
            <a:spcAft>
              <a:spcPct val="15000"/>
            </a:spcAft>
            <a:buFont typeface="Arial" panose="020B0604020202020204" pitchFamily="34" charset="0"/>
            <a:buNone/>
          </a:pPr>
          <a:r>
            <a:rPr lang="he-IL" sz="4000" u="sng" kern="1200" dirty="0">
              <a:latin typeface="David" panose="020E0502060401010101" pitchFamily="34" charset="-79"/>
              <a:cs typeface="David" panose="020E0502060401010101" pitchFamily="34" charset="-79"/>
            </a:rPr>
            <a:t>יתרון:</a:t>
          </a:r>
          <a:endParaRPr lang="en-IL" sz="4000" kern="1200" dirty="0">
            <a:latin typeface="David" panose="020E0502060401010101" pitchFamily="34" charset="-79"/>
            <a:cs typeface="David" panose="020E0502060401010101" pitchFamily="34" charset="-79"/>
          </a:endParaRPr>
        </a:p>
        <a:p>
          <a:pPr marL="285750" lvl="1" indent="-285750" algn="r" defTabSz="1778000" rtl="1">
            <a:lnSpc>
              <a:spcPct val="90000"/>
            </a:lnSpc>
            <a:spcBef>
              <a:spcPct val="0"/>
            </a:spcBef>
            <a:spcAft>
              <a:spcPct val="15000"/>
            </a:spcAft>
            <a:buNone/>
          </a:pPr>
          <a:r>
            <a:rPr lang="he-IL" sz="4000" kern="1200" dirty="0">
              <a:latin typeface="David" panose="020E0502060401010101" pitchFamily="34" charset="-79"/>
              <a:cs typeface="David" panose="020E0502060401010101" pitchFamily="34" charset="-79"/>
            </a:rPr>
            <a:t>רמת פירוט מעולה</a:t>
          </a:r>
        </a:p>
        <a:p>
          <a:pPr marL="285750" lvl="1" indent="-285750" algn="r" defTabSz="1778000" rtl="1">
            <a:lnSpc>
              <a:spcPct val="90000"/>
            </a:lnSpc>
            <a:spcBef>
              <a:spcPct val="0"/>
            </a:spcBef>
            <a:spcAft>
              <a:spcPct val="15000"/>
            </a:spcAft>
            <a:buFont typeface="Arial" panose="020B0604020202020204" pitchFamily="34" charset="0"/>
            <a:buNone/>
          </a:pPr>
          <a:r>
            <a:rPr lang="he-IL" sz="4000" u="sng" kern="1200" dirty="0">
              <a:latin typeface="David" panose="020E0502060401010101" pitchFamily="34" charset="-79"/>
              <a:cs typeface="David" panose="020E0502060401010101" pitchFamily="34" charset="-79"/>
            </a:rPr>
            <a:t>חסרון:</a:t>
          </a:r>
          <a:endParaRPr lang="en-IL" sz="4000" kern="1200" dirty="0">
            <a:latin typeface="David" panose="020E0502060401010101" pitchFamily="34" charset="-79"/>
            <a:cs typeface="David" panose="020E0502060401010101" pitchFamily="34" charset="-79"/>
          </a:endParaRPr>
        </a:p>
        <a:p>
          <a:pPr marL="285750" lvl="1" indent="-285750" algn="r" defTabSz="1778000" rtl="1">
            <a:lnSpc>
              <a:spcPct val="90000"/>
            </a:lnSpc>
            <a:spcBef>
              <a:spcPct val="0"/>
            </a:spcBef>
            <a:spcAft>
              <a:spcPct val="15000"/>
            </a:spcAft>
            <a:buNone/>
          </a:pPr>
          <a:r>
            <a:rPr lang="he-IL" sz="4000" kern="1200" dirty="0">
              <a:latin typeface="David" panose="020E0502060401010101" pitchFamily="34" charset="-79"/>
              <a:cs typeface="David" panose="020E0502060401010101" pitchFamily="34" charset="-79"/>
            </a:rPr>
            <a:t>חששות בנושא פרטיות</a:t>
          </a:r>
        </a:p>
      </dsp:txBody>
      <dsp:txXfrm>
        <a:off x="394432" y="1210332"/>
        <a:ext cx="3151334" cy="3687290"/>
      </dsp:txXfrm>
    </dsp:sp>
    <dsp:sp modelId="{38606866-8B4E-4620-A426-ECEADD03A336}">
      <dsp:nvSpPr>
        <dsp:cNvPr id="0" name=""/>
        <dsp:cNvSpPr/>
      </dsp:nvSpPr>
      <dsp:spPr>
        <a:xfrm>
          <a:off x="309748" y="4387266"/>
          <a:ext cx="3306274" cy="1346662"/>
        </a:xfrm>
        <a:prstGeom prst="rect">
          <a:avLst/>
        </a:prstGeom>
        <a:gradFill rotWithShape="0">
          <a:gsLst>
            <a:gs pos="0">
              <a:schemeClr val="accent1">
                <a:shade val="80000"/>
                <a:hueOff val="346308"/>
                <a:satOff val="-18790"/>
                <a:lumOff val="29354"/>
                <a:alphaOff val="0"/>
                <a:satMod val="103000"/>
                <a:lumMod val="102000"/>
                <a:tint val="94000"/>
              </a:schemeClr>
            </a:gs>
            <a:gs pos="50000">
              <a:schemeClr val="accent1">
                <a:shade val="80000"/>
                <a:hueOff val="346308"/>
                <a:satOff val="-18790"/>
                <a:lumOff val="29354"/>
                <a:alphaOff val="0"/>
                <a:satMod val="110000"/>
                <a:lumMod val="100000"/>
                <a:shade val="100000"/>
              </a:schemeClr>
            </a:gs>
            <a:gs pos="100000">
              <a:schemeClr val="accent1">
                <a:shade val="80000"/>
                <a:hueOff val="346308"/>
                <a:satOff val="-18790"/>
                <a:lumOff val="29354"/>
                <a:alphaOff val="0"/>
                <a:lumMod val="99000"/>
                <a:satMod val="120000"/>
                <a:shade val="78000"/>
              </a:schemeClr>
            </a:gs>
          </a:gsLst>
          <a:lin ang="5400000" scaled="0"/>
        </a:gradFill>
        <a:ln w="6350" cap="flat" cmpd="sng" algn="ctr">
          <a:solidFill>
            <a:schemeClr val="accent1">
              <a:shade val="80000"/>
              <a:hueOff val="346308"/>
              <a:satOff val="-18790"/>
              <a:lumOff val="293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7640" tIns="0" rIns="55880" bIns="0" numCol="1" spcCol="1270" anchor="ctr" anchorCtr="0">
          <a:noAutofit/>
        </a:bodyPr>
        <a:lstStyle/>
        <a:p>
          <a:pPr marL="0" lvl="0" indent="0" algn="r" defTabSz="1955800" rtl="1">
            <a:lnSpc>
              <a:spcPct val="90000"/>
            </a:lnSpc>
            <a:spcBef>
              <a:spcPct val="0"/>
            </a:spcBef>
            <a:spcAft>
              <a:spcPct val="35000"/>
            </a:spcAft>
            <a:buClrTx/>
            <a:buSzTx/>
            <a:buFontTx/>
            <a:buNone/>
          </a:pPr>
          <a:r>
            <a:rPr lang="he-IL" sz="4400" b="1" kern="1200" dirty="0">
              <a:latin typeface="David" panose="020E0502060401010101" pitchFamily="34" charset="-79"/>
              <a:cs typeface="David" panose="020E0502060401010101" pitchFamily="34" charset="-79"/>
            </a:rPr>
            <a:t>פתרונות חודרניים</a:t>
          </a:r>
          <a:endParaRPr lang="en-IL" sz="4400" kern="1200" dirty="0">
            <a:latin typeface="David" panose="020E0502060401010101" pitchFamily="34" charset="-79"/>
            <a:cs typeface="David" panose="020E0502060401010101" pitchFamily="34" charset="-79"/>
          </a:endParaRPr>
        </a:p>
      </dsp:txBody>
      <dsp:txXfrm>
        <a:off x="1287660" y="4387266"/>
        <a:ext cx="2328362" cy="1346662"/>
      </dsp:txXfrm>
    </dsp:sp>
    <dsp:sp modelId="{3C4FA694-A4FC-4FBF-9756-3BC1AEAF4DD9}">
      <dsp:nvSpPr>
        <dsp:cNvPr id="0" name=""/>
        <dsp:cNvSpPr/>
      </dsp:nvSpPr>
      <dsp:spPr>
        <a:xfrm>
          <a:off x="0" y="4239178"/>
          <a:ext cx="1468754" cy="1468754"/>
        </a:xfrm>
        <a:prstGeom prst="ellipse">
          <a:avLst/>
        </a:prstGeom>
        <a:blipFill rotWithShape="1">
          <a:blip xmlns:r="http://schemas.openxmlformats.org/officeDocument/2006/relationships" r:embed="rId3">
            <a:extLst>
              <a:ext uri="{BEBA8EAE-BF5A-486C-A8C5-ECC9F3942E4B}">
                <a14:imgProps xmlns:a14="http://schemas.microsoft.com/office/drawing/2010/main">
                  <a14:imgLayer r:embed="rId4">
                    <a14:imgEffect>
                      <a14:backgroundRemoval t="9948" b="89791" l="14007" r="82979">
                        <a14:foregroundMark x1="67730" y1="43979" x2="67730" y2="43979"/>
                        <a14:foregroundMark x1="69149" y1="29319" x2="69149" y2="29319"/>
                        <a14:foregroundMark x1="66844" y1="22775" x2="66844" y2="22775"/>
                        <a14:foregroundMark x1="50355" y1="23298" x2="50355" y2="23298"/>
                        <a14:foregroundMark x1="77128" y1="42147" x2="77128" y2="42147"/>
                        <a14:foregroundMark x1="82979" y1="37173" x2="82979" y2="37173"/>
                        <a14:foregroundMark x1="15957" y1="56806" x2="15957" y2="56806"/>
                        <a14:foregroundMark x1="14007" y1="50524" x2="14007" y2="50524"/>
                        <a14:foregroundMark x1="20390" y1="50262" x2="20390" y2="50262"/>
                      </a14:backgroundRemoval>
                    </a14:imgEffect>
                  </a14:imgLayer>
                </a14:imgProps>
              </a:ext>
            </a:extLst>
          </a:blip>
          <a:srcRect/>
          <a:stretch>
            <a:fillRect l="-12000" r="-12000"/>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4ECDD-54E9-41B5-B696-2B1C82B19EB9}">
      <dsp:nvSpPr>
        <dsp:cNvPr id="0" name=""/>
        <dsp:cNvSpPr/>
      </dsp:nvSpPr>
      <dsp:spPr>
        <a:xfrm>
          <a:off x="6562458" y="1375925"/>
          <a:ext cx="5003679" cy="1878029"/>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210" tIns="156210" rIns="1258062" bIns="156210" numCol="1" spcCol="1270" anchor="ctr" anchorCtr="0">
          <a:noAutofit/>
        </a:bodyPr>
        <a:lstStyle/>
        <a:p>
          <a:pPr marL="0" lvl="0" indent="0" algn="ctr" defTabSz="1822450" rtl="1">
            <a:lnSpc>
              <a:spcPct val="90000"/>
            </a:lnSpc>
            <a:spcBef>
              <a:spcPct val="0"/>
            </a:spcBef>
            <a:spcAft>
              <a:spcPct val="35000"/>
            </a:spcAft>
            <a:buNone/>
          </a:pPr>
          <a:r>
            <a:rPr lang="he-IL" sz="4100" kern="1200" dirty="0">
              <a:effectLst/>
              <a:latin typeface="David" panose="020E0502060401010101" pitchFamily="34" charset="-79"/>
              <a:ea typeface="David" panose="020E0502060401010101" pitchFamily="34" charset="-79"/>
              <a:cs typeface="David" panose="020E0502060401010101" pitchFamily="34" charset="-79"/>
            </a:rPr>
            <a:t>בינה מלאכותית</a:t>
          </a:r>
          <a:endParaRPr lang="en-IL" sz="4100" kern="1200" dirty="0"/>
        </a:p>
      </dsp:txBody>
      <dsp:txXfrm>
        <a:off x="6562458" y="1375925"/>
        <a:ext cx="5003679" cy="1878029"/>
      </dsp:txXfrm>
    </dsp:sp>
    <dsp:sp modelId="{0BB17A8F-83D9-4B42-9C26-45D74CFE853F}">
      <dsp:nvSpPr>
        <dsp:cNvPr id="0" name=""/>
        <dsp:cNvSpPr/>
      </dsp:nvSpPr>
      <dsp:spPr>
        <a:xfrm>
          <a:off x="10517787" y="1207434"/>
          <a:ext cx="1510866" cy="2266300"/>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2884" t="8077" r="-12884" b="8077"/>
          </a:stretch>
        </a:blipFill>
        <a:ln>
          <a:noFill/>
        </a:ln>
        <a:effectLst/>
      </dsp:spPr>
      <dsp:style>
        <a:lnRef idx="0">
          <a:scrgbClr r="0" g="0" b="0"/>
        </a:lnRef>
        <a:fillRef idx="1">
          <a:scrgbClr r="0" g="0" b="0"/>
        </a:fillRef>
        <a:effectRef idx="2">
          <a:scrgbClr r="0" g="0" b="0"/>
        </a:effectRef>
        <a:fontRef idx="minor"/>
      </dsp:style>
    </dsp:sp>
    <dsp:sp modelId="{3A7B4C84-FB17-475A-B71D-94CDDDA887A6}">
      <dsp:nvSpPr>
        <dsp:cNvPr id="0" name=""/>
        <dsp:cNvSpPr/>
      </dsp:nvSpPr>
      <dsp:spPr>
        <a:xfrm>
          <a:off x="277139" y="1386195"/>
          <a:ext cx="5423118" cy="1857375"/>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210" tIns="156210" rIns="1258062" bIns="156210" numCol="1" spcCol="1270" anchor="ctr" anchorCtr="0">
          <a:noAutofit/>
        </a:bodyPr>
        <a:lstStyle/>
        <a:p>
          <a:pPr marL="0" lvl="0" indent="0" algn="ctr" defTabSz="1822450" rtl="1">
            <a:lnSpc>
              <a:spcPct val="90000"/>
            </a:lnSpc>
            <a:spcBef>
              <a:spcPct val="0"/>
            </a:spcBef>
            <a:spcAft>
              <a:spcPct val="35000"/>
            </a:spcAft>
            <a:buNone/>
          </a:pPr>
          <a:r>
            <a:rPr lang="he-IL" sz="4100" kern="1200" dirty="0">
              <a:effectLst/>
              <a:latin typeface="David" panose="020E0502060401010101" pitchFamily="34" charset="-79"/>
              <a:ea typeface="David" panose="020E0502060401010101" pitchFamily="34" charset="-79"/>
              <a:cs typeface="David" panose="020E0502060401010101" pitchFamily="34" charset="-79"/>
            </a:rPr>
            <a:t>דוח מעקב נתונים חודשי </a:t>
          </a:r>
        </a:p>
      </dsp:txBody>
      <dsp:txXfrm>
        <a:off x="277139" y="1386195"/>
        <a:ext cx="5423118" cy="1857375"/>
      </dsp:txXfrm>
    </dsp:sp>
    <dsp:sp modelId="{3B8849D3-5BA7-4791-8731-B3ABDCDFDD93}">
      <dsp:nvSpPr>
        <dsp:cNvPr id="0" name=""/>
        <dsp:cNvSpPr/>
      </dsp:nvSpPr>
      <dsp:spPr>
        <a:xfrm>
          <a:off x="4704416" y="1331318"/>
          <a:ext cx="1300162" cy="195024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6574" r="-16574"/>
          </a:stretch>
        </a:blipFill>
        <a:ln>
          <a:noFill/>
        </a:ln>
        <a:effectLst/>
      </dsp:spPr>
      <dsp:style>
        <a:lnRef idx="0">
          <a:scrgbClr r="0" g="0" b="0"/>
        </a:lnRef>
        <a:fillRef idx="1">
          <a:scrgbClr r="0" g="0" b="0"/>
        </a:fillRef>
        <a:effectRef idx="2">
          <a:scrgbClr r="0" g="0" b="0"/>
        </a:effectRef>
        <a:fontRef idx="minor"/>
      </dsp:style>
    </dsp:sp>
    <dsp:sp modelId="{250C897C-33E6-4FF3-82A2-866A4CF030A9}">
      <dsp:nvSpPr>
        <dsp:cNvPr id="0" name=""/>
        <dsp:cNvSpPr/>
      </dsp:nvSpPr>
      <dsp:spPr>
        <a:xfrm>
          <a:off x="6503137" y="3793644"/>
          <a:ext cx="5043560" cy="1745969"/>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210" tIns="156210" rIns="1258062" bIns="156210" numCol="1" spcCol="1270" anchor="ctr" anchorCtr="0">
          <a:noAutofit/>
        </a:bodyPr>
        <a:lstStyle/>
        <a:p>
          <a:pPr marL="0" lvl="0" indent="0" algn="ctr" defTabSz="1822450" rtl="1">
            <a:lnSpc>
              <a:spcPct val="90000"/>
            </a:lnSpc>
            <a:spcBef>
              <a:spcPct val="0"/>
            </a:spcBef>
            <a:spcAft>
              <a:spcPct val="35000"/>
            </a:spcAft>
            <a:buNone/>
          </a:pPr>
          <a:r>
            <a:rPr lang="he-IL" sz="4100" kern="1200" dirty="0">
              <a:effectLst/>
              <a:latin typeface="David" panose="020E0502060401010101" pitchFamily="34" charset="-79"/>
              <a:ea typeface="David" panose="020E0502060401010101" pitchFamily="34" charset="-79"/>
              <a:cs typeface="David" panose="020E0502060401010101" pitchFamily="34" charset="-79"/>
            </a:rPr>
            <a:t>פיתוח ממשק ליצירת קשר עם מוקד חירום </a:t>
          </a:r>
        </a:p>
      </dsp:txBody>
      <dsp:txXfrm>
        <a:off x="6503137" y="3793644"/>
        <a:ext cx="5043560" cy="1745969"/>
      </dsp:txXfrm>
    </dsp:sp>
    <dsp:sp modelId="{23284F63-5101-4128-B02B-E70CEEC5920F}">
      <dsp:nvSpPr>
        <dsp:cNvPr id="0" name=""/>
        <dsp:cNvSpPr/>
      </dsp:nvSpPr>
      <dsp:spPr>
        <a:xfrm>
          <a:off x="10433460" y="3622278"/>
          <a:ext cx="1695983" cy="20549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11000" r="-11000"/>
          </a:stretch>
        </a:blipFill>
        <a:ln>
          <a:noFill/>
        </a:ln>
        <a:effectLst/>
      </dsp:spPr>
      <dsp:style>
        <a:lnRef idx="0">
          <a:scrgbClr r="0" g="0" b="0"/>
        </a:lnRef>
        <a:fillRef idx="1">
          <a:scrgbClr r="0" g="0" b="0"/>
        </a:fillRef>
        <a:effectRef idx="2">
          <a:scrgbClr r="0" g="0" b="0"/>
        </a:effectRef>
        <a:fontRef idx="minor"/>
      </dsp:style>
    </dsp:sp>
    <dsp:sp modelId="{7456047D-A331-4004-9348-6162BF41C92E}">
      <dsp:nvSpPr>
        <dsp:cNvPr id="0" name=""/>
        <dsp:cNvSpPr/>
      </dsp:nvSpPr>
      <dsp:spPr>
        <a:xfrm>
          <a:off x="273174" y="3794645"/>
          <a:ext cx="5458067" cy="1781668"/>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210" tIns="156210" rIns="1258062" bIns="156210" numCol="1" spcCol="1270" anchor="ctr" anchorCtr="0">
          <a:noAutofit/>
        </a:bodyPr>
        <a:lstStyle/>
        <a:p>
          <a:pPr marL="0" lvl="0" indent="0" algn="ctr" defTabSz="1822450" rtl="1">
            <a:lnSpc>
              <a:spcPct val="90000"/>
            </a:lnSpc>
            <a:spcBef>
              <a:spcPct val="0"/>
            </a:spcBef>
            <a:spcAft>
              <a:spcPct val="35000"/>
            </a:spcAft>
            <a:buNone/>
          </a:pPr>
          <a:r>
            <a:rPr lang="he-IL" sz="4100" kern="1200">
              <a:effectLst/>
              <a:latin typeface="David" panose="020E0502060401010101" pitchFamily="34" charset="-79"/>
              <a:ea typeface="David" panose="020E0502060401010101" pitchFamily="34" charset="-79"/>
              <a:cs typeface="David" panose="020E0502060401010101" pitchFamily="34" charset="-79"/>
            </a:rPr>
            <a:t>פיתוח ממשק משתמש גרפי</a:t>
          </a:r>
          <a:endParaRPr lang="en-IL" sz="4100" kern="1200" dirty="0">
            <a:effectLst/>
            <a:latin typeface="David" panose="020E0502060401010101" pitchFamily="34" charset="-79"/>
            <a:ea typeface="David" panose="020E0502060401010101" pitchFamily="34" charset="-79"/>
            <a:cs typeface="David" panose="020E0502060401010101" pitchFamily="34" charset="-79"/>
          </a:endParaRPr>
        </a:p>
      </dsp:txBody>
      <dsp:txXfrm>
        <a:off x="273174" y="3794645"/>
        <a:ext cx="5458067" cy="1781668"/>
      </dsp:txXfrm>
    </dsp:sp>
    <dsp:sp modelId="{F374DCF3-914C-451E-9270-41080033277E}">
      <dsp:nvSpPr>
        <dsp:cNvPr id="0" name=""/>
        <dsp:cNvSpPr/>
      </dsp:nvSpPr>
      <dsp:spPr>
        <a:xfrm>
          <a:off x="4959383" y="3748447"/>
          <a:ext cx="1252927" cy="17231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AA205-C0D3-4647-ADC9-6915DE83D485}">
      <dsp:nvSpPr>
        <dsp:cNvPr id="0" name=""/>
        <dsp:cNvSpPr/>
      </dsp:nvSpPr>
      <dsp:spPr>
        <a:xfrm>
          <a:off x="165323" y="1717020"/>
          <a:ext cx="1613866" cy="23495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1">
            <a:lnSpc>
              <a:spcPct val="150000"/>
            </a:lnSpc>
            <a:spcBef>
              <a:spcPct val="0"/>
            </a:spcBef>
            <a:spcAft>
              <a:spcPct val="35000"/>
            </a:spcAft>
            <a:buNone/>
          </a:pPr>
          <a:r>
            <a:rPr lang="he-IL" sz="4000" kern="1200" dirty="0">
              <a:latin typeface="David" panose="020E0502060401010101" pitchFamily="34" charset="-79"/>
              <a:cs typeface="David" panose="020E0502060401010101" pitchFamily="34" charset="-79"/>
            </a:rPr>
            <a:t>סיווג המצב</a:t>
          </a:r>
          <a:endParaRPr lang="en-IL" sz="4000" kern="1200" dirty="0"/>
        </a:p>
      </dsp:txBody>
      <dsp:txXfrm>
        <a:off x="212592" y="1764289"/>
        <a:ext cx="1519328" cy="2255001"/>
      </dsp:txXfrm>
    </dsp:sp>
    <dsp:sp modelId="{A5B6E309-C1A6-4F89-8B5B-C74E66B5C72B}">
      <dsp:nvSpPr>
        <dsp:cNvPr id="0" name=""/>
        <dsp:cNvSpPr/>
      </dsp:nvSpPr>
      <dsp:spPr>
        <a:xfrm rot="10800000">
          <a:off x="1856846" y="2633307"/>
          <a:ext cx="581559" cy="516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rtl="1">
            <a:lnSpc>
              <a:spcPct val="150000"/>
            </a:lnSpc>
            <a:spcBef>
              <a:spcPct val="0"/>
            </a:spcBef>
            <a:spcAft>
              <a:spcPct val="35000"/>
            </a:spcAft>
            <a:buNone/>
          </a:pPr>
          <a:endParaRPr lang="en-IL" sz="3200" kern="1200"/>
        </a:p>
      </dsp:txBody>
      <dsp:txXfrm>
        <a:off x="2011935" y="2736700"/>
        <a:ext cx="426470" cy="310178"/>
      </dsp:txXfrm>
    </dsp:sp>
    <dsp:sp modelId="{30EEE3C4-C25E-45A1-A994-7DC0AE111911}">
      <dsp:nvSpPr>
        <dsp:cNvPr id="0" name=""/>
        <dsp:cNvSpPr/>
      </dsp:nvSpPr>
      <dsp:spPr>
        <a:xfrm>
          <a:off x="2494599" y="1641059"/>
          <a:ext cx="2294528" cy="25014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1">
            <a:lnSpc>
              <a:spcPct val="150000"/>
            </a:lnSpc>
            <a:spcBef>
              <a:spcPct val="0"/>
            </a:spcBef>
            <a:spcAft>
              <a:spcPct val="35000"/>
            </a:spcAft>
            <a:buNone/>
          </a:pPr>
          <a:r>
            <a:rPr lang="he-IL" sz="4000" kern="1200" dirty="0">
              <a:latin typeface="David" panose="020E0502060401010101" pitchFamily="34" charset="-79"/>
              <a:cs typeface="David" panose="020E0502060401010101" pitchFamily="34" charset="-79"/>
            </a:rPr>
            <a:t>שינויים חריגים</a:t>
          </a:r>
        </a:p>
      </dsp:txBody>
      <dsp:txXfrm>
        <a:off x="2561803" y="1708263"/>
        <a:ext cx="2160120" cy="2367053"/>
      </dsp:txXfrm>
    </dsp:sp>
    <dsp:sp modelId="{3BDA2AEF-62BE-489F-9C88-4C0D12D957B0}">
      <dsp:nvSpPr>
        <dsp:cNvPr id="0" name=""/>
        <dsp:cNvSpPr/>
      </dsp:nvSpPr>
      <dsp:spPr>
        <a:xfrm rot="10800000">
          <a:off x="4776653" y="2633307"/>
          <a:ext cx="795037" cy="516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rtl="1">
            <a:lnSpc>
              <a:spcPct val="150000"/>
            </a:lnSpc>
            <a:spcBef>
              <a:spcPct val="0"/>
            </a:spcBef>
            <a:spcAft>
              <a:spcPct val="35000"/>
            </a:spcAft>
            <a:buNone/>
          </a:pPr>
          <a:endParaRPr lang="en-IL" sz="3200" kern="1200"/>
        </a:p>
      </dsp:txBody>
      <dsp:txXfrm>
        <a:off x="4931742" y="2736700"/>
        <a:ext cx="639948" cy="310178"/>
      </dsp:txXfrm>
    </dsp:sp>
    <dsp:sp modelId="{CDE75759-4BEB-4283-8356-C37E125B9574}">
      <dsp:nvSpPr>
        <dsp:cNvPr id="0" name=""/>
        <dsp:cNvSpPr/>
      </dsp:nvSpPr>
      <dsp:spPr>
        <a:xfrm>
          <a:off x="5536786" y="606557"/>
          <a:ext cx="3683119" cy="45704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1">
            <a:lnSpc>
              <a:spcPct val="150000"/>
            </a:lnSpc>
            <a:spcBef>
              <a:spcPct val="0"/>
            </a:spcBef>
            <a:spcAft>
              <a:spcPct val="35000"/>
            </a:spcAft>
            <a:buNone/>
          </a:pPr>
          <a:r>
            <a:rPr lang="he-IL" sz="4000" kern="1200" dirty="0">
              <a:latin typeface="David" panose="020E0502060401010101" pitchFamily="34" charset="-79"/>
              <a:cs typeface="David" panose="020E0502060401010101" pitchFamily="34" charset="-79"/>
            </a:rPr>
            <a:t>זמן שהייתו בחדר</a:t>
          </a:r>
        </a:p>
        <a:p>
          <a:pPr marL="0" lvl="0" indent="0" algn="ctr" defTabSz="1778000" rtl="1">
            <a:lnSpc>
              <a:spcPct val="150000"/>
            </a:lnSpc>
            <a:spcBef>
              <a:spcPct val="0"/>
            </a:spcBef>
            <a:spcAft>
              <a:spcPct val="35000"/>
            </a:spcAft>
            <a:buNone/>
          </a:pPr>
          <a:r>
            <a:rPr lang="he-IL" sz="4000" kern="1200" dirty="0">
              <a:latin typeface="David" panose="020E0502060401010101" pitchFamily="34" charset="-79"/>
              <a:cs typeface="David" panose="020E0502060401010101" pitchFamily="34" charset="-79"/>
            </a:rPr>
            <a:t>המרחק שעבר</a:t>
          </a:r>
        </a:p>
        <a:p>
          <a:pPr marL="0" lvl="0" indent="0" algn="ctr" defTabSz="1778000" rtl="1">
            <a:lnSpc>
              <a:spcPct val="150000"/>
            </a:lnSpc>
            <a:spcBef>
              <a:spcPct val="0"/>
            </a:spcBef>
            <a:spcAft>
              <a:spcPct val="35000"/>
            </a:spcAft>
            <a:buNone/>
          </a:pPr>
          <a:r>
            <a:rPr lang="he-IL" sz="4000" kern="1200" dirty="0">
              <a:latin typeface="David" panose="020E0502060401010101" pitchFamily="34" charset="-79"/>
              <a:cs typeface="David" panose="020E0502060401010101" pitchFamily="34" charset="-79"/>
            </a:rPr>
            <a:t>מיקומו ומהירותו</a:t>
          </a:r>
        </a:p>
      </dsp:txBody>
      <dsp:txXfrm>
        <a:off x="5644661" y="714432"/>
        <a:ext cx="3467369" cy="4354715"/>
      </dsp:txXfrm>
    </dsp:sp>
    <dsp:sp modelId="{F0F93F17-1F34-4DDA-A1BB-D3F4E15416CE}">
      <dsp:nvSpPr>
        <dsp:cNvPr id="0" name=""/>
        <dsp:cNvSpPr/>
      </dsp:nvSpPr>
      <dsp:spPr>
        <a:xfrm rot="10800000">
          <a:off x="9211258" y="2633307"/>
          <a:ext cx="835394" cy="516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rtl="1">
            <a:lnSpc>
              <a:spcPct val="150000"/>
            </a:lnSpc>
            <a:spcBef>
              <a:spcPct val="0"/>
            </a:spcBef>
            <a:spcAft>
              <a:spcPct val="35000"/>
            </a:spcAft>
            <a:buNone/>
          </a:pPr>
          <a:endParaRPr lang="en-IL" sz="3200" kern="1200" dirty="0"/>
        </a:p>
      </dsp:txBody>
      <dsp:txXfrm>
        <a:off x="9366347" y="2736700"/>
        <a:ext cx="680305" cy="310178"/>
      </dsp:txXfrm>
    </dsp:sp>
    <dsp:sp modelId="{A84342B5-5D57-48B7-A801-F6F64518FDBA}">
      <dsp:nvSpPr>
        <dsp:cNvPr id="0" name=""/>
        <dsp:cNvSpPr/>
      </dsp:nvSpPr>
      <dsp:spPr>
        <a:xfrm>
          <a:off x="10014176" y="606557"/>
          <a:ext cx="2084532" cy="45704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1">
            <a:lnSpc>
              <a:spcPct val="150000"/>
            </a:lnSpc>
            <a:spcBef>
              <a:spcPct val="0"/>
            </a:spcBef>
            <a:spcAft>
              <a:spcPct val="35000"/>
            </a:spcAft>
            <a:buNone/>
          </a:pPr>
          <a:r>
            <a:rPr lang="he-IL" sz="4000" kern="1200" dirty="0">
              <a:latin typeface="David" panose="020E0502060401010101" pitchFamily="34" charset="-79"/>
              <a:cs typeface="David" panose="020E0502060401010101" pitchFamily="34" charset="-79"/>
            </a:rPr>
            <a:t>סיווג הולך רגל מתוך ענן הנקודות</a:t>
          </a:r>
        </a:p>
      </dsp:txBody>
      <dsp:txXfrm>
        <a:off x="10075230" y="667611"/>
        <a:ext cx="1962424" cy="44483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02A16-4782-4E25-8DF3-413E2CB903F6}">
      <dsp:nvSpPr>
        <dsp:cNvPr id="0" name=""/>
        <dsp:cNvSpPr/>
      </dsp:nvSpPr>
      <dsp:spPr>
        <a:xfrm>
          <a:off x="5166147" y="2578632"/>
          <a:ext cx="1008172" cy="479798"/>
        </a:xfrm>
        <a:custGeom>
          <a:avLst/>
          <a:gdLst/>
          <a:ahLst/>
          <a:cxnLst/>
          <a:rect l="0" t="0" r="0" b="0"/>
          <a:pathLst>
            <a:path>
              <a:moveTo>
                <a:pt x="0" y="0"/>
              </a:moveTo>
              <a:lnTo>
                <a:pt x="0" y="326968"/>
              </a:lnTo>
              <a:lnTo>
                <a:pt x="1008172" y="326968"/>
              </a:lnTo>
              <a:lnTo>
                <a:pt x="1008172" y="4797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D7CE80-C42A-40F6-BB1B-D07EE763BB81}">
      <dsp:nvSpPr>
        <dsp:cNvPr id="0" name=""/>
        <dsp:cNvSpPr/>
      </dsp:nvSpPr>
      <dsp:spPr>
        <a:xfrm>
          <a:off x="4112255" y="4106014"/>
          <a:ext cx="91440" cy="479798"/>
        </a:xfrm>
        <a:custGeom>
          <a:avLst/>
          <a:gdLst/>
          <a:ahLst/>
          <a:cxnLst/>
          <a:rect l="0" t="0" r="0" b="0"/>
          <a:pathLst>
            <a:path>
              <a:moveTo>
                <a:pt x="45720" y="0"/>
              </a:moveTo>
              <a:lnTo>
                <a:pt x="45720" y="4797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8E1842-E324-4140-A34B-7F6F92D40230}">
      <dsp:nvSpPr>
        <dsp:cNvPr id="0" name=""/>
        <dsp:cNvSpPr/>
      </dsp:nvSpPr>
      <dsp:spPr>
        <a:xfrm>
          <a:off x="4157975" y="2578632"/>
          <a:ext cx="1008172" cy="479798"/>
        </a:xfrm>
        <a:custGeom>
          <a:avLst/>
          <a:gdLst/>
          <a:ahLst/>
          <a:cxnLst/>
          <a:rect l="0" t="0" r="0" b="0"/>
          <a:pathLst>
            <a:path>
              <a:moveTo>
                <a:pt x="1008172" y="0"/>
              </a:moveTo>
              <a:lnTo>
                <a:pt x="1008172" y="326968"/>
              </a:lnTo>
              <a:lnTo>
                <a:pt x="0" y="326968"/>
              </a:lnTo>
              <a:lnTo>
                <a:pt x="0" y="4797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BFAAC1-9E79-4740-A2D7-E1ED36629BA4}">
      <dsp:nvSpPr>
        <dsp:cNvPr id="0" name=""/>
        <dsp:cNvSpPr/>
      </dsp:nvSpPr>
      <dsp:spPr>
        <a:xfrm>
          <a:off x="5120427" y="1051250"/>
          <a:ext cx="91440" cy="479798"/>
        </a:xfrm>
        <a:custGeom>
          <a:avLst/>
          <a:gdLst/>
          <a:ahLst/>
          <a:cxnLst/>
          <a:rect l="0" t="0" r="0" b="0"/>
          <a:pathLst>
            <a:path>
              <a:moveTo>
                <a:pt x="45720" y="0"/>
              </a:moveTo>
              <a:lnTo>
                <a:pt x="45720" y="4797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846890-DFEE-4C58-BCF0-1229B4107B93}">
      <dsp:nvSpPr>
        <dsp:cNvPr id="0" name=""/>
        <dsp:cNvSpPr/>
      </dsp:nvSpPr>
      <dsp:spPr>
        <a:xfrm>
          <a:off x="4341279" y="3667"/>
          <a:ext cx="1649737" cy="104758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7931D99-DC71-4A45-90E3-806B020CD4EF}">
      <dsp:nvSpPr>
        <dsp:cNvPr id="0" name=""/>
        <dsp:cNvSpPr/>
      </dsp:nvSpPr>
      <dsp:spPr>
        <a:xfrm>
          <a:off x="4524583" y="177806"/>
          <a:ext cx="1649737" cy="10475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he-IL" sz="2500" kern="1200" dirty="0">
              <a:latin typeface="David" panose="020E0502060401010101" pitchFamily="34" charset="-79"/>
              <a:cs typeface="David" panose="020E0502060401010101" pitchFamily="34" charset="-79"/>
            </a:rPr>
            <a:t>הגדרת זמן התחלתי</a:t>
          </a:r>
          <a:endParaRPr lang="en-IL" sz="2500" kern="1200" dirty="0">
            <a:latin typeface="David" panose="020E0502060401010101" pitchFamily="34" charset="-79"/>
            <a:cs typeface="David" panose="020E0502060401010101" pitchFamily="34" charset="-79"/>
          </a:endParaRPr>
        </a:p>
      </dsp:txBody>
      <dsp:txXfrm>
        <a:off x="4555266" y="208489"/>
        <a:ext cx="1588371" cy="986217"/>
      </dsp:txXfrm>
    </dsp:sp>
    <dsp:sp modelId="{E5DFB48A-C915-4349-830E-B10E436D5878}">
      <dsp:nvSpPr>
        <dsp:cNvPr id="0" name=""/>
        <dsp:cNvSpPr/>
      </dsp:nvSpPr>
      <dsp:spPr>
        <a:xfrm>
          <a:off x="4341279" y="1531049"/>
          <a:ext cx="1649737" cy="104758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77E77A-ADA5-497B-89FF-3270921439B2}">
      <dsp:nvSpPr>
        <dsp:cNvPr id="0" name=""/>
        <dsp:cNvSpPr/>
      </dsp:nvSpPr>
      <dsp:spPr>
        <a:xfrm>
          <a:off x="4524583" y="1705188"/>
          <a:ext cx="1649737" cy="10475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he-IL" sz="2500" kern="1200" dirty="0">
              <a:latin typeface="David" panose="020E0502060401010101" pitchFamily="34" charset="-79"/>
              <a:cs typeface="David" panose="020E0502060401010101" pitchFamily="34" charset="-79"/>
            </a:rPr>
            <a:t>זיהוי מספר הולכי רגל</a:t>
          </a:r>
          <a:endParaRPr lang="en-IL" sz="2500" kern="1200" dirty="0">
            <a:latin typeface="David" panose="020E0502060401010101" pitchFamily="34" charset="-79"/>
            <a:cs typeface="David" panose="020E0502060401010101" pitchFamily="34" charset="-79"/>
          </a:endParaRPr>
        </a:p>
      </dsp:txBody>
      <dsp:txXfrm>
        <a:off x="4555266" y="1735871"/>
        <a:ext cx="1588371" cy="986217"/>
      </dsp:txXfrm>
    </dsp:sp>
    <dsp:sp modelId="{829ED420-6B3E-4DB7-AB56-C7E936F36A06}">
      <dsp:nvSpPr>
        <dsp:cNvPr id="0" name=""/>
        <dsp:cNvSpPr/>
      </dsp:nvSpPr>
      <dsp:spPr>
        <a:xfrm>
          <a:off x="3333106" y="3058431"/>
          <a:ext cx="1649737" cy="104758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6148A7E-CEF5-4C0A-87A2-05B106A969CF}">
      <dsp:nvSpPr>
        <dsp:cNvPr id="0" name=""/>
        <dsp:cNvSpPr/>
      </dsp:nvSpPr>
      <dsp:spPr>
        <a:xfrm>
          <a:off x="3516410" y="3232570"/>
          <a:ext cx="1649737" cy="10475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he-IL" sz="2500" kern="1200" dirty="0">
              <a:latin typeface="David" panose="020E0502060401010101" pitchFamily="34" charset="-79"/>
              <a:cs typeface="David" panose="020E0502060401010101" pitchFamily="34" charset="-79"/>
            </a:rPr>
            <a:t>בן אדם אחד ומעלה</a:t>
          </a:r>
          <a:endParaRPr lang="en-IL" sz="2500" kern="1200" dirty="0">
            <a:latin typeface="David" panose="020E0502060401010101" pitchFamily="34" charset="-79"/>
            <a:cs typeface="David" panose="020E0502060401010101" pitchFamily="34" charset="-79"/>
          </a:endParaRPr>
        </a:p>
      </dsp:txBody>
      <dsp:txXfrm>
        <a:off x="3547093" y="3263253"/>
        <a:ext cx="1588371" cy="986217"/>
      </dsp:txXfrm>
    </dsp:sp>
    <dsp:sp modelId="{5D86D9EA-A24F-4861-9A73-0D96928F5FC4}">
      <dsp:nvSpPr>
        <dsp:cNvPr id="0" name=""/>
        <dsp:cNvSpPr/>
      </dsp:nvSpPr>
      <dsp:spPr>
        <a:xfrm>
          <a:off x="3333106" y="4585813"/>
          <a:ext cx="1649737" cy="104758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61525F9-C8ED-44B1-BDEB-8820205E020A}">
      <dsp:nvSpPr>
        <dsp:cNvPr id="0" name=""/>
        <dsp:cNvSpPr/>
      </dsp:nvSpPr>
      <dsp:spPr>
        <a:xfrm>
          <a:off x="3516410" y="4759952"/>
          <a:ext cx="1649737" cy="10475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he-IL" sz="2500" kern="1200" dirty="0">
              <a:latin typeface="David" panose="020E0502060401010101" pitchFamily="34" charset="-79"/>
              <a:cs typeface="David" panose="020E0502060401010101" pitchFamily="34" charset="-79"/>
            </a:rPr>
            <a:t>סופר את זמן השהייה</a:t>
          </a:r>
          <a:endParaRPr lang="en-IL" sz="2500" kern="1200" dirty="0">
            <a:latin typeface="David" panose="020E0502060401010101" pitchFamily="34" charset="-79"/>
            <a:cs typeface="David" panose="020E0502060401010101" pitchFamily="34" charset="-79"/>
          </a:endParaRPr>
        </a:p>
      </dsp:txBody>
      <dsp:txXfrm>
        <a:off x="3547093" y="4790635"/>
        <a:ext cx="1588371" cy="986217"/>
      </dsp:txXfrm>
    </dsp:sp>
    <dsp:sp modelId="{982A817B-7FC3-4EC2-B96B-4042E6950B54}">
      <dsp:nvSpPr>
        <dsp:cNvPr id="0" name=""/>
        <dsp:cNvSpPr/>
      </dsp:nvSpPr>
      <dsp:spPr>
        <a:xfrm>
          <a:off x="5349452" y="3058431"/>
          <a:ext cx="1649737" cy="104758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81EF1D-97B6-4AC5-A243-432AFDCB06D0}">
      <dsp:nvSpPr>
        <dsp:cNvPr id="0" name=""/>
        <dsp:cNvSpPr/>
      </dsp:nvSpPr>
      <dsp:spPr>
        <a:xfrm>
          <a:off x="5532756" y="3232570"/>
          <a:ext cx="1649737" cy="10475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he-IL" sz="2500" kern="1200" dirty="0">
              <a:latin typeface="David" panose="020E0502060401010101" pitchFamily="34" charset="-79"/>
              <a:cs typeface="David" panose="020E0502060401010101" pitchFamily="34" charset="-79"/>
            </a:rPr>
            <a:t>לא מזהה אדם כלל</a:t>
          </a:r>
          <a:endParaRPr lang="en-IL" sz="2500" kern="1200" dirty="0">
            <a:latin typeface="David" panose="020E0502060401010101" pitchFamily="34" charset="-79"/>
            <a:cs typeface="David" panose="020E0502060401010101" pitchFamily="34" charset="-79"/>
          </a:endParaRPr>
        </a:p>
      </dsp:txBody>
      <dsp:txXfrm>
        <a:off x="5563439" y="3263253"/>
        <a:ext cx="1588371" cy="9862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B3703-FAEA-42D2-91FB-6AB40D4773DE}">
      <dsp:nvSpPr>
        <dsp:cNvPr id="0" name=""/>
        <dsp:cNvSpPr/>
      </dsp:nvSpPr>
      <dsp:spPr>
        <a:xfrm>
          <a:off x="6799726" y="3721845"/>
          <a:ext cx="3471759" cy="927372"/>
        </a:xfrm>
        <a:custGeom>
          <a:avLst/>
          <a:gdLst/>
          <a:ahLst/>
          <a:cxnLst/>
          <a:rect l="0" t="0" r="0" b="0"/>
          <a:pathLst>
            <a:path>
              <a:moveTo>
                <a:pt x="0" y="927372"/>
              </a:moveTo>
              <a:lnTo>
                <a:pt x="3471759"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DDE43-96B4-4823-B3E3-CF518ACB99F2}">
      <dsp:nvSpPr>
        <dsp:cNvPr id="0" name=""/>
        <dsp:cNvSpPr/>
      </dsp:nvSpPr>
      <dsp:spPr>
        <a:xfrm>
          <a:off x="5673583" y="2879630"/>
          <a:ext cx="1126142" cy="535941"/>
        </a:xfrm>
        <a:custGeom>
          <a:avLst/>
          <a:gdLst/>
          <a:ahLst/>
          <a:cxnLst/>
          <a:rect l="0" t="0" r="0" b="0"/>
          <a:pathLst>
            <a:path>
              <a:moveTo>
                <a:pt x="0" y="0"/>
              </a:moveTo>
              <a:lnTo>
                <a:pt x="0" y="365228"/>
              </a:lnTo>
              <a:lnTo>
                <a:pt x="1126142" y="365228"/>
              </a:lnTo>
              <a:lnTo>
                <a:pt x="1126142" y="535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E4FEE1-EA4F-4455-814A-AC587B1632DB}">
      <dsp:nvSpPr>
        <dsp:cNvPr id="0" name=""/>
        <dsp:cNvSpPr/>
      </dsp:nvSpPr>
      <dsp:spPr>
        <a:xfrm>
          <a:off x="4296011" y="2879630"/>
          <a:ext cx="1377571" cy="535941"/>
        </a:xfrm>
        <a:custGeom>
          <a:avLst/>
          <a:gdLst/>
          <a:ahLst/>
          <a:cxnLst/>
          <a:rect l="0" t="0" r="0" b="0"/>
          <a:pathLst>
            <a:path>
              <a:moveTo>
                <a:pt x="1377571" y="0"/>
              </a:moveTo>
              <a:lnTo>
                <a:pt x="1377571" y="365228"/>
              </a:lnTo>
              <a:lnTo>
                <a:pt x="0" y="365228"/>
              </a:lnTo>
              <a:lnTo>
                <a:pt x="0" y="535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E98D46-9A41-4F33-BE2F-853D38E518E9}">
      <dsp:nvSpPr>
        <dsp:cNvPr id="0" name=""/>
        <dsp:cNvSpPr/>
      </dsp:nvSpPr>
      <dsp:spPr>
        <a:xfrm>
          <a:off x="5627863" y="1173524"/>
          <a:ext cx="91440" cy="535941"/>
        </a:xfrm>
        <a:custGeom>
          <a:avLst/>
          <a:gdLst/>
          <a:ahLst/>
          <a:cxnLst/>
          <a:rect l="0" t="0" r="0" b="0"/>
          <a:pathLst>
            <a:path>
              <a:moveTo>
                <a:pt x="45720" y="0"/>
              </a:moveTo>
              <a:lnTo>
                <a:pt x="45720" y="5359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846890-DFEE-4C58-BCF0-1229B4107B93}">
      <dsp:nvSpPr>
        <dsp:cNvPr id="0" name=""/>
        <dsp:cNvSpPr/>
      </dsp:nvSpPr>
      <dsp:spPr>
        <a:xfrm>
          <a:off x="3988352" y="3359"/>
          <a:ext cx="3370461" cy="11701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7931D99-DC71-4A45-90E3-806B020CD4EF}">
      <dsp:nvSpPr>
        <dsp:cNvPr id="0" name=""/>
        <dsp:cNvSpPr/>
      </dsp:nvSpPr>
      <dsp:spPr>
        <a:xfrm>
          <a:off x="4193105" y="197874"/>
          <a:ext cx="3370461" cy="11701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David" panose="020E0502060401010101" pitchFamily="34" charset="-79"/>
              <a:cs typeface="David" panose="020E0502060401010101" pitchFamily="34" charset="-79"/>
            </a:rPr>
            <a:t>הגדרת </a:t>
          </a:r>
          <a:r>
            <a:rPr lang="he-IL" sz="1800" kern="1200" dirty="0" err="1">
              <a:latin typeface="David" panose="020E0502060401010101" pitchFamily="34" charset="-79"/>
              <a:cs typeface="David" panose="020E0502060401010101" pitchFamily="34" charset="-79"/>
            </a:rPr>
            <a:t>וקטורי</a:t>
          </a:r>
          <a:r>
            <a:rPr lang="he-IL" sz="1800" kern="1200" dirty="0">
              <a:latin typeface="David" panose="020E0502060401010101" pitchFamily="34" charset="-79"/>
              <a:cs typeface="David" panose="020E0502060401010101" pitchFamily="34" charset="-79"/>
            </a:rPr>
            <a:t> הנתונים החודשיים</a:t>
          </a:r>
        </a:p>
        <a:p>
          <a:pPr marL="0" lvl="0" indent="0" algn="ctr" defTabSz="800100" rtl="1">
            <a:lnSpc>
              <a:spcPct val="90000"/>
            </a:lnSpc>
            <a:spcBef>
              <a:spcPct val="0"/>
            </a:spcBef>
            <a:spcAft>
              <a:spcPct val="35000"/>
            </a:spcAft>
            <a:buNone/>
          </a:pPr>
          <a:r>
            <a:rPr lang="he-IL" sz="1800" kern="1200" dirty="0">
              <a:latin typeface="David" panose="020E0502060401010101" pitchFamily="34" charset="-79"/>
              <a:cs typeface="David" panose="020E0502060401010101" pitchFamily="34" charset="-79"/>
            </a:rPr>
            <a:t>והגדרת פרמטר מספר החודש על ידי </a:t>
          </a:r>
        </a:p>
        <a:p>
          <a:pPr marL="0" lvl="0" indent="0" algn="ctr" defTabSz="800100" rtl="1">
            <a:lnSpc>
              <a:spcPct val="90000"/>
            </a:lnSpc>
            <a:spcBef>
              <a:spcPct val="0"/>
            </a:spcBef>
            <a:spcAft>
              <a:spcPct val="35000"/>
            </a:spcAft>
            <a:buNone/>
          </a:pPr>
          <a:r>
            <a:rPr lang="en-US" sz="1800" kern="1200" dirty="0" err="1">
              <a:latin typeface="David" panose="020E0502060401010101" pitchFamily="34" charset="-79"/>
              <a:cs typeface="David" panose="020E0502060401010101" pitchFamily="34" charset="-79"/>
            </a:rPr>
            <a:t>date.month</a:t>
          </a:r>
          <a:endParaRPr lang="he-IL" sz="1800" kern="1200" dirty="0">
            <a:latin typeface="David" panose="020E0502060401010101" pitchFamily="34" charset="-79"/>
            <a:cs typeface="David" panose="020E0502060401010101" pitchFamily="34" charset="-79"/>
          </a:endParaRPr>
        </a:p>
      </dsp:txBody>
      <dsp:txXfrm>
        <a:off x="4227378" y="232147"/>
        <a:ext cx="3301915" cy="1101618"/>
      </dsp:txXfrm>
    </dsp:sp>
    <dsp:sp modelId="{833CD4F9-8B1B-4615-9989-1221B79FA916}">
      <dsp:nvSpPr>
        <dsp:cNvPr id="0" name=""/>
        <dsp:cNvSpPr/>
      </dsp:nvSpPr>
      <dsp:spPr>
        <a:xfrm>
          <a:off x="4752193" y="1709465"/>
          <a:ext cx="1842779" cy="11701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0444EF2-0D9D-441A-A610-405E10AF312E}">
      <dsp:nvSpPr>
        <dsp:cNvPr id="0" name=""/>
        <dsp:cNvSpPr/>
      </dsp:nvSpPr>
      <dsp:spPr>
        <a:xfrm>
          <a:off x="4956946" y="1903981"/>
          <a:ext cx="1842779" cy="11701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David" panose="020E0502060401010101" pitchFamily="34" charset="-79"/>
              <a:cs typeface="David" panose="020E0502060401010101" pitchFamily="34" charset="-79"/>
            </a:rPr>
            <a:t>מדידת הזמן </a:t>
          </a:r>
          <a:r>
            <a:rPr lang="en-US" sz="1800" kern="1200" dirty="0">
              <a:latin typeface="David" panose="020E0502060401010101" pitchFamily="34" charset="-79"/>
              <a:cs typeface="David" panose="020E0502060401010101" pitchFamily="34" charset="-79"/>
            </a:rPr>
            <a:t>t</a:t>
          </a:r>
          <a:r>
            <a:rPr lang="he-IL" sz="1800" kern="1200" dirty="0">
              <a:latin typeface="David" panose="020E0502060401010101" pitchFamily="34" charset="-79"/>
              <a:cs typeface="David" panose="020E0502060401010101" pitchFamily="34" charset="-79"/>
            </a:rPr>
            <a:t> שעבר מרגע הפעלת המערכת</a:t>
          </a:r>
          <a:endParaRPr lang="en-IL" sz="1800" kern="1200" dirty="0">
            <a:latin typeface="David" panose="020E0502060401010101" pitchFamily="34" charset="-79"/>
            <a:cs typeface="David" panose="020E0502060401010101" pitchFamily="34" charset="-79"/>
          </a:endParaRPr>
        </a:p>
      </dsp:txBody>
      <dsp:txXfrm>
        <a:off x="4991219" y="1938254"/>
        <a:ext cx="1774233" cy="1101618"/>
      </dsp:txXfrm>
    </dsp:sp>
    <dsp:sp modelId="{F99BEF56-7457-4E8D-9354-B9BCB0393277}">
      <dsp:nvSpPr>
        <dsp:cNvPr id="0" name=""/>
        <dsp:cNvSpPr/>
      </dsp:nvSpPr>
      <dsp:spPr>
        <a:xfrm>
          <a:off x="3374621" y="3415572"/>
          <a:ext cx="1842779" cy="11701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D1C94C6-FC7B-4F9A-8F65-18D5381C8CCD}">
      <dsp:nvSpPr>
        <dsp:cNvPr id="0" name=""/>
        <dsp:cNvSpPr/>
      </dsp:nvSpPr>
      <dsp:spPr>
        <a:xfrm>
          <a:off x="3579375" y="3610087"/>
          <a:ext cx="1842779" cy="11701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l" defTabSz="711200" rtl="1">
            <a:lnSpc>
              <a:spcPct val="90000"/>
            </a:lnSpc>
            <a:spcBef>
              <a:spcPct val="0"/>
            </a:spcBef>
            <a:spcAft>
              <a:spcPct val="35000"/>
            </a:spcAft>
            <a:buNone/>
          </a:pPr>
          <a:r>
            <a:rPr lang="he-IL" sz="1600" kern="1200" dirty="0">
              <a:latin typeface="David" panose="020E0502060401010101" pitchFamily="34" charset="-79"/>
              <a:cs typeface="David" panose="020E0502060401010101" pitchFamily="34" charset="-79"/>
            </a:rPr>
            <a:t>לא עבר חודש כלומר</a:t>
          </a:r>
        </a:p>
        <a:p>
          <a:pPr marL="0" lvl="0" indent="0" algn="ctr" defTabSz="711200" rtl="1">
            <a:lnSpc>
              <a:spcPct val="90000"/>
            </a:lnSpc>
            <a:spcBef>
              <a:spcPct val="0"/>
            </a:spcBef>
            <a:spcAft>
              <a:spcPct val="35000"/>
            </a:spcAft>
            <a:buNone/>
          </a:pPr>
          <a:r>
            <a:rPr lang="en-US" sz="1600" kern="1200" dirty="0">
              <a:latin typeface="David" panose="020E0502060401010101" pitchFamily="34" charset="-79"/>
              <a:cs typeface="David" panose="020E0502060401010101" pitchFamily="34" charset="-79"/>
            </a:rPr>
            <a:t>t &lt; 26229743.9 </a:t>
          </a:r>
          <a:endParaRPr lang="en-IL" sz="1600" kern="1200" dirty="0">
            <a:latin typeface="David" panose="020E0502060401010101" pitchFamily="34" charset="-79"/>
            <a:cs typeface="David" panose="020E0502060401010101" pitchFamily="34" charset="-79"/>
          </a:endParaRPr>
        </a:p>
      </dsp:txBody>
      <dsp:txXfrm>
        <a:off x="3613648" y="3644360"/>
        <a:ext cx="1774233" cy="1101618"/>
      </dsp:txXfrm>
    </dsp:sp>
    <dsp:sp modelId="{319C3979-BF53-45FF-A215-9F869D2C6BBF}">
      <dsp:nvSpPr>
        <dsp:cNvPr id="0" name=""/>
        <dsp:cNvSpPr/>
      </dsp:nvSpPr>
      <dsp:spPr>
        <a:xfrm>
          <a:off x="5626907" y="3415572"/>
          <a:ext cx="2345637" cy="12336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112307B-026C-4A53-AC0F-04AD37D47B74}">
      <dsp:nvSpPr>
        <dsp:cNvPr id="0" name=""/>
        <dsp:cNvSpPr/>
      </dsp:nvSpPr>
      <dsp:spPr>
        <a:xfrm>
          <a:off x="5831661" y="3610087"/>
          <a:ext cx="2345637" cy="12336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he-IL" sz="1600" i="0" kern="1200" dirty="0">
              <a:latin typeface="David" panose="020E0502060401010101" pitchFamily="34" charset="-79"/>
              <a:cs typeface="David" panose="020E0502060401010101" pitchFamily="34" charset="-79"/>
            </a:rPr>
            <a:t>עבר חודש כלומר</a:t>
          </a:r>
        </a:p>
        <a:p>
          <a:pPr marL="0" lvl="0" indent="0" algn="ctr" defTabSz="711200" rtl="1">
            <a:lnSpc>
              <a:spcPct val="90000"/>
            </a:lnSpc>
            <a:spcBef>
              <a:spcPct val="0"/>
            </a:spcBef>
            <a:spcAft>
              <a:spcPct val="35000"/>
            </a:spcAft>
            <a:buNone/>
          </a:pPr>
          <a:r>
            <a:rPr lang="en-US" sz="1600" i="0" kern="1200" dirty="0">
              <a:latin typeface="David" panose="020E0502060401010101" pitchFamily="34" charset="-79"/>
              <a:cs typeface="David" panose="020E0502060401010101" pitchFamily="34" charset="-79"/>
            </a:rPr>
            <a:t>2629743.9 &lt; t &lt; 2629744.1</a:t>
          </a:r>
          <a:endParaRPr lang="he-IL" sz="1600" i="0" kern="1200" dirty="0">
            <a:latin typeface="David" panose="020E0502060401010101" pitchFamily="34" charset="-79"/>
            <a:cs typeface="David" panose="020E0502060401010101" pitchFamily="34" charset="-79"/>
          </a:endParaRPr>
        </a:p>
        <a:p>
          <a:pPr marL="0" lvl="0" indent="0" algn="ctr" defTabSz="711200" rtl="1">
            <a:lnSpc>
              <a:spcPct val="90000"/>
            </a:lnSpc>
            <a:spcBef>
              <a:spcPct val="0"/>
            </a:spcBef>
            <a:spcAft>
              <a:spcPct val="35000"/>
            </a:spcAft>
            <a:buNone/>
          </a:pPr>
          <a:endParaRPr lang="en-IL" sz="1600" i="0" kern="1200" dirty="0">
            <a:latin typeface="David" panose="020E0502060401010101" pitchFamily="34" charset="-79"/>
            <a:cs typeface="David" panose="020E0502060401010101" pitchFamily="34" charset="-79"/>
          </a:endParaRPr>
        </a:p>
      </dsp:txBody>
      <dsp:txXfrm>
        <a:off x="5867793" y="3646219"/>
        <a:ext cx="2273373" cy="1161382"/>
      </dsp:txXfrm>
    </dsp:sp>
    <dsp:sp modelId="{2E6663F3-7F16-433A-BA5C-FBC030F99ECB}">
      <dsp:nvSpPr>
        <dsp:cNvPr id="0" name=""/>
        <dsp:cNvSpPr/>
      </dsp:nvSpPr>
      <dsp:spPr>
        <a:xfrm>
          <a:off x="9204498" y="3721845"/>
          <a:ext cx="2133975" cy="11701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C39F2ED-C345-41F9-859B-0EFB26FB885C}">
      <dsp:nvSpPr>
        <dsp:cNvPr id="0" name=""/>
        <dsp:cNvSpPr/>
      </dsp:nvSpPr>
      <dsp:spPr>
        <a:xfrm>
          <a:off x="9409251" y="3916361"/>
          <a:ext cx="2133975" cy="11701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David" panose="020E0502060401010101" pitchFamily="34" charset="-79"/>
              <a:cs typeface="David" panose="020E0502060401010101" pitchFamily="34" charset="-79"/>
            </a:rPr>
            <a:t>הדפסה ו\או כתיבת הנתונים שהתקבלו עבור החודש הנוכחי בקובץ </a:t>
          </a:r>
          <a:r>
            <a:rPr lang="en-US" sz="1800" kern="1200" dirty="0">
              <a:latin typeface="David" panose="020E0502060401010101" pitchFamily="34" charset="-79"/>
              <a:cs typeface="David" panose="020E0502060401010101" pitchFamily="34" charset="-79"/>
            </a:rPr>
            <a:t>csv</a:t>
          </a:r>
          <a:endParaRPr lang="en-IL" sz="1800" kern="1200" dirty="0">
            <a:latin typeface="David" panose="020E0502060401010101" pitchFamily="34" charset="-79"/>
            <a:cs typeface="David" panose="020E0502060401010101" pitchFamily="34" charset="-79"/>
          </a:endParaRPr>
        </a:p>
      </dsp:txBody>
      <dsp:txXfrm>
        <a:off x="9443524" y="3950634"/>
        <a:ext cx="2065429" cy="11016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F2FBC-79DB-4137-89A5-EA90E540022F}">
      <dsp:nvSpPr>
        <dsp:cNvPr id="0" name=""/>
        <dsp:cNvSpPr/>
      </dsp:nvSpPr>
      <dsp:spPr>
        <a:xfrm>
          <a:off x="1746014" y="0"/>
          <a:ext cx="5845352" cy="1041501"/>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David" panose="020E0502060401010101" pitchFamily="34" charset="-79"/>
              <a:cs typeface="David" panose="020E0502060401010101" pitchFamily="34" charset="-79"/>
            </a:rPr>
            <a:t>חישוב הרבעון הראשון והשלישי </a:t>
          </a:r>
        </a:p>
        <a:p>
          <a:pPr marL="0" lvl="0" indent="0" algn="ctr" defTabSz="1066800" rtl="1">
            <a:lnSpc>
              <a:spcPct val="90000"/>
            </a:lnSpc>
            <a:spcBef>
              <a:spcPct val="0"/>
            </a:spcBef>
            <a:spcAft>
              <a:spcPct val="35000"/>
            </a:spcAft>
            <a:buNone/>
          </a:pPr>
          <a:r>
            <a:rPr lang="he-IL" sz="2400" kern="1200" dirty="0">
              <a:latin typeface="David" panose="020E0502060401010101" pitchFamily="34" charset="-79"/>
              <a:cs typeface="David" panose="020E0502060401010101" pitchFamily="34" charset="-79"/>
            </a:rPr>
            <a:t>כלומר האחוזון ה-25 וה-75 בהתאמה</a:t>
          </a:r>
          <a:endParaRPr lang="en-IL" sz="2400" kern="1200" dirty="0">
            <a:latin typeface="David" panose="020E0502060401010101" pitchFamily="34" charset="-79"/>
            <a:cs typeface="David" panose="020E0502060401010101" pitchFamily="34" charset="-79"/>
          </a:endParaRPr>
        </a:p>
      </dsp:txBody>
      <dsp:txXfrm>
        <a:off x="2947687" y="30505"/>
        <a:ext cx="4613174" cy="980491"/>
      </dsp:txXfrm>
    </dsp:sp>
    <dsp:sp modelId="{09A6EBB4-ECAE-4C40-A9C4-2525B79DA147}">
      <dsp:nvSpPr>
        <dsp:cNvPr id="0" name=""/>
        <dsp:cNvSpPr/>
      </dsp:nvSpPr>
      <dsp:spPr>
        <a:xfrm>
          <a:off x="1309510" y="1186154"/>
          <a:ext cx="5845352" cy="1041501"/>
        </a:xfrm>
        <a:prstGeom prst="roundRect">
          <a:avLst>
            <a:gd name="adj" fmla="val 10000"/>
          </a:avLst>
        </a:prstGeom>
        <a:solidFill>
          <a:schemeClr val="accent1">
            <a:shade val="50000"/>
            <a:hueOff val="163052"/>
            <a:satOff val="-9120"/>
            <a:lumOff val="181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David" panose="020E0502060401010101" pitchFamily="34" charset="-79"/>
              <a:cs typeface="David" panose="020E0502060401010101" pitchFamily="34" charset="-79"/>
            </a:rPr>
            <a:t>חישוב הטווח הבין רבעוני</a:t>
          </a:r>
        </a:p>
        <a:p>
          <a:pPr marL="0" lvl="0" indent="0" algn="ctr" defTabSz="1066800" rtl="1">
            <a:lnSpc>
              <a:spcPct val="90000"/>
            </a:lnSpc>
            <a:spcBef>
              <a:spcPct val="0"/>
            </a:spcBef>
            <a:spcAft>
              <a:spcPct val="35000"/>
            </a:spcAft>
            <a:buNone/>
          </a:pPr>
          <a:r>
            <a:rPr lang="he-IL" sz="2400" kern="1200" dirty="0">
              <a:latin typeface="David" panose="020E0502060401010101" pitchFamily="34" charset="-79"/>
              <a:cs typeface="David" panose="020E0502060401010101" pitchFamily="34" charset="-79"/>
            </a:rPr>
            <a:t>כלומר המרחק בין הרבעון הראשון לרבעון השלישי</a:t>
          </a:r>
          <a:endParaRPr lang="en-IL" sz="2400" kern="1200" dirty="0">
            <a:latin typeface="David" panose="020E0502060401010101" pitchFamily="34" charset="-79"/>
            <a:cs typeface="David" panose="020E0502060401010101" pitchFamily="34" charset="-79"/>
          </a:endParaRPr>
        </a:p>
      </dsp:txBody>
      <dsp:txXfrm>
        <a:off x="2453495" y="1216659"/>
        <a:ext cx="4670862" cy="980491"/>
      </dsp:txXfrm>
    </dsp:sp>
    <dsp:sp modelId="{CBC11AF1-E97B-41E3-9DF7-F012979B0076}">
      <dsp:nvSpPr>
        <dsp:cNvPr id="0" name=""/>
        <dsp:cNvSpPr/>
      </dsp:nvSpPr>
      <dsp:spPr>
        <a:xfrm>
          <a:off x="873007" y="2372309"/>
          <a:ext cx="5845352" cy="1041501"/>
        </a:xfrm>
        <a:prstGeom prst="roundRect">
          <a:avLst>
            <a:gd name="adj" fmla="val 10000"/>
          </a:avLst>
        </a:prstGeom>
        <a:solidFill>
          <a:schemeClr val="accent1">
            <a:shade val="50000"/>
            <a:hueOff val="326105"/>
            <a:satOff val="-18239"/>
            <a:lumOff val="363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David" panose="020E0502060401010101" pitchFamily="34" charset="-79"/>
              <a:cs typeface="David" panose="020E0502060401010101" pitchFamily="34" charset="-79"/>
            </a:rPr>
            <a:t>הגדרת גבול עליון וגבול תחתון </a:t>
          </a:r>
          <a:endParaRPr lang="en-IL" sz="2400" kern="1200" dirty="0">
            <a:latin typeface="David" panose="020E0502060401010101" pitchFamily="34" charset="-79"/>
            <a:cs typeface="David" panose="020E0502060401010101" pitchFamily="34" charset="-79"/>
          </a:endParaRPr>
        </a:p>
      </dsp:txBody>
      <dsp:txXfrm>
        <a:off x="2016991" y="2402814"/>
        <a:ext cx="4670862" cy="980491"/>
      </dsp:txXfrm>
    </dsp:sp>
    <dsp:sp modelId="{01D2612C-DBB2-416E-9FD3-BF55A7D283D8}">
      <dsp:nvSpPr>
        <dsp:cNvPr id="0" name=""/>
        <dsp:cNvSpPr/>
      </dsp:nvSpPr>
      <dsp:spPr>
        <a:xfrm>
          <a:off x="436503" y="3558463"/>
          <a:ext cx="5845352" cy="1041501"/>
        </a:xfrm>
        <a:prstGeom prst="roundRect">
          <a:avLst>
            <a:gd name="adj" fmla="val 10000"/>
          </a:avLst>
        </a:prstGeom>
        <a:solidFill>
          <a:schemeClr val="accent1">
            <a:shade val="50000"/>
            <a:hueOff val="326105"/>
            <a:satOff val="-18239"/>
            <a:lumOff val="363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David" panose="020E0502060401010101" pitchFamily="34" charset="-79"/>
              <a:cs typeface="David" panose="020E0502060401010101" pitchFamily="34" charset="-79"/>
            </a:rPr>
            <a:t>חיפוש מספר הערכים הגדולים מהגבול העליון והקטנים מהגבול התחתון (ערכים חריגים)</a:t>
          </a:r>
          <a:endParaRPr lang="en-IL" sz="2400" kern="1200" dirty="0">
            <a:latin typeface="David" panose="020E0502060401010101" pitchFamily="34" charset="-79"/>
            <a:cs typeface="David" panose="020E0502060401010101" pitchFamily="34" charset="-79"/>
          </a:endParaRPr>
        </a:p>
      </dsp:txBody>
      <dsp:txXfrm>
        <a:off x="1580488" y="3588968"/>
        <a:ext cx="4670862" cy="980491"/>
      </dsp:txXfrm>
    </dsp:sp>
    <dsp:sp modelId="{479CD889-4EBC-416B-A5EC-359F1C6D468A}">
      <dsp:nvSpPr>
        <dsp:cNvPr id="0" name=""/>
        <dsp:cNvSpPr/>
      </dsp:nvSpPr>
      <dsp:spPr>
        <a:xfrm>
          <a:off x="0" y="4744618"/>
          <a:ext cx="5845352" cy="1041501"/>
        </a:xfrm>
        <a:prstGeom prst="roundRect">
          <a:avLst>
            <a:gd name="adj" fmla="val 10000"/>
          </a:avLst>
        </a:prstGeom>
        <a:solidFill>
          <a:schemeClr val="accent1">
            <a:shade val="50000"/>
            <a:hueOff val="163052"/>
            <a:satOff val="-9120"/>
            <a:lumOff val="181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David" panose="020E0502060401010101" pitchFamily="34" charset="-79"/>
              <a:cs typeface="David" panose="020E0502060401010101" pitchFamily="34" charset="-79"/>
            </a:rPr>
            <a:t>הסרתם במידת הצורך</a:t>
          </a:r>
          <a:endParaRPr lang="en-IL" sz="2400" kern="1200" dirty="0">
            <a:latin typeface="David" panose="020E0502060401010101" pitchFamily="34" charset="-79"/>
            <a:cs typeface="David" panose="020E0502060401010101" pitchFamily="34" charset="-79"/>
          </a:endParaRPr>
        </a:p>
      </dsp:txBody>
      <dsp:txXfrm>
        <a:off x="1143984" y="4775123"/>
        <a:ext cx="4670862" cy="980491"/>
      </dsp:txXfrm>
    </dsp:sp>
    <dsp:sp modelId="{3AADCF57-EB9B-47C2-A1D6-D1BB3112398C}">
      <dsp:nvSpPr>
        <dsp:cNvPr id="0" name=""/>
        <dsp:cNvSpPr/>
      </dsp:nvSpPr>
      <dsp:spPr>
        <a:xfrm>
          <a:off x="1746014" y="760874"/>
          <a:ext cx="676976" cy="676976"/>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rtl="1">
            <a:lnSpc>
              <a:spcPct val="90000"/>
            </a:lnSpc>
            <a:spcBef>
              <a:spcPct val="0"/>
            </a:spcBef>
            <a:spcAft>
              <a:spcPct val="35000"/>
            </a:spcAft>
            <a:buNone/>
          </a:pPr>
          <a:endParaRPr lang="en-IL" sz="2400" kern="1200">
            <a:latin typeface="David" panose="020E0502060401010101" pitchFamily="34" charset="-79"/>
            <a:cs typeface="David" panose="020E0502060401010101" pitchFamily="34" charset="-79"/>
          </a:endParaRPr>
        </a:p>
      </dsp:txBody>
      <dsp:txXfrm>
        <a:off x="1898334" y="760874"/>
        <a:ext cx="372336" cy="509424"/>
      </dsp:txXfrm>
    </dsp:sp>
    <dsp:sp modelId="{246E7C90-A699-4AEA-91A8-24A05CC8B8D8}">
      <dsp:nvSpPr>
        <dsp:cNvPr id="0" name=""/>
        <dsp:cNvSpPr/>
      </dsp:nvSpPr>
      <dsp:spPr>
        <a:xfrm>
          <a:off x="1309510" y="1947029"/>
          <a:ext cx="676976" cy="676976"/>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rtl="1">
            <a:lnSpc>
              <a:spcPct val="90000"/>
            </a:lnSpc>
            <a:spcBef>
              <a:spcPct val="0"/>
            </a:spcBef>
            <a:spcAft>
              <a:spcPct val="35000"/>
            </a:spcAft>
            <a:buNone/>
          </a:pPr>
          <a:endParaRPr lang="en-IL" sz="2400" kern="1200">
            <a:latin typeface="David" panose="020E0502060401010101" pitchFamily="34" charset="-79"/>
            <a:cs typeface="David" panose="020E0502060401010101" pitchFamily="34" charset="-79"/>
          </a:endParaRPr>
        </a:p>
      </dsp:txBody>
      <dsp:txXfrm>
        <a:off x="1461830" y="1947029"/>
        <a:ext cx="372336" cy="509424"/>
      </dsp:txXfrm>
    </dsp:sp>
    <dsp:sp modelId="{A78AB76B-3AC4-4997-A270-4B311EF1125C}">
      <dsp:nvSpPr>
        <dsp:cNvPr id="0" name=""/>
        <dsp:cNvSpPr/>
      </dsp:nvSpPr>
      <dsp:spPr>
        <a:xfrm>
          <a:off x="873007" y="3115825"/>
          <a:ext cx="676976" cy="676976"/>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rtl="1">
            <a:lnSpc>
              <a:spcPct val="90000"/>
            </a:lnSpc>
            <a:spcBef>
              <a:spcPct val="0"/>
            </a:spcBef>
            <a:spcAft>
              <a:spcPct val="35000"/>
            </a:spcAft>
            <a:buNone/>
          </a:pPr>
          <a:endParaRPr lang="en-IL" sz="2400" kern="1200">
            <a:latin typeface="David" panose="020E0502060401010101" pitchFamily="34" charset="-79"/>
            <a:cs typeface="David" panose="020E0502060401010101" pitchFamily="34" charset="-79"/>
          </a:endParaRPr>
        </a:p>
      </dsp:txBody>
      <dsp:txXfrm>
        <a:off x="1025327" y="3115825"/>
        <a:ext cx="372336" cy="509424"/>
      </dsp:txXfrm>
    </dsp:sp>
    <dsp:sp modelId="{A80F8D72-612B-4752-875C-F8655073A38E}">
      <dsp:nvSpPr>
        <dsp:cNvPr id="0" name=""/>
        <dsp:cNvSpPr/>
      </dsp:nvSpPr>
      <dsp:spPr>
        <a:xfrm>
          <a:off x="436503" y="4313552"/>
          <a:ext cx="676976" cy="676976"/>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rtl="1">
            <a:lnSpc>
              <a:spcPct val="90000"/>
            </a:lnSpc>
            <a:spcBef>
              <a:spcPct val="0"/>
            </a:spcBef>
            <a:spcAft>
              <a:spcPct val="35000"/>
            </a:spcAft>
            <a:buNone/>
          </a:pPr>
          <a:endParaRPr lang="en-IL" sz="2400" kern="1200">
            <a:latin typeface="David" panose="020E0502060401010101" pitchFamily="34" charset="-79"/>
            <a:cs typeface="David" panose="020E0502060401010101" pitchFamily="34" charset="-79"/>
          </a:endParaRPr>
        </a:p>
      </dsp:txBody>
      <dsp:txXfrm>
        <a:off x="588823" y="4313552"/>
        <a:ext cx="372336" cy="5094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2F566-2C04-41F1-A16D-B6796C2B8ACF}">
      <dsp:nvSpPr>
        <dsp:cNvPr id="0" name=""/>
        <dsp:cNvSpPr/>
      </dsp:nvSpPr>
      <dsp:spPr>
        <a:xfrm>
          <a:off x="1646" y="503482"/>
          <a:ext cx="5077119" cy="3751972"/>
        </a:xfrm>
        <a:prstGeom prst="rect">
          <a:avLst/>
        </a:prstGeom>
        <a:blipFill rotWithShape="1">
          <a:blip xmlns:r="http://schemas.openxmlformats.org/officeDocument/2006/relationships" r:embed="rId1"/>
          <a:srcRect/>
          <a:stretch>
            <a:fillRect l="-20000" r="-20000"/>
          </a:stretch>
        </a:blipFill>
        <a:ln>
          <a:noFill/>
        </a:ln>
        <a:effectLst/>
      </dsp:spPr>
      <dsp:style>
        <a:lnRef idx="0">
          <a:scrgbClr r="0" g="0" b="0"/>
        </a:lnRef>
        <a:fillRef idx="1">
          <a:scrgbClr r="0" g="0" b="0"/>
        </a:fillRef>
        <a:effectRef idx="0">
          <a:scrgbClr r="0" g="0" b="0"/>
        </a:effectRef>
        <a:fontRef idx="minor"/>
      </dsp:style>
    </dsp:sp>
    <dsp:sp modelId="{AFD62DAB-8BF3-4BDE-A9A0-18BD30F7275C}">
      <dsp:nvSpPr>
        <dsp:cNvPr id="0" name=""/>
        <dsp:cNvSpPr/>
      </dsp:nvSpPr>
      <dsp:spPr>
        <a:xfrm>
          <a:off x="1027873" y="4032438"/>
          <a:ext cx="4374964" cy="10513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600200">
            <a:lnSpc>
              <a:spcPct val="90000"/>
            </a:lnSpc>
            <a:spcBef>
              <a:spcPct val="0"/>
            </a:spcBef>
            <a:spcAft>
              <a:spcPct val="5000"/>
            </a:spcAft>
            <a:buNone/>
          </a:pPr>
          <a:r>
            <a:rPr lang="he-IL" sz="3600" kern="1200" dirty="0">
              <a:effectLst/>
              <a:latin typeface="David" panose="020E0502060401010101" pitchFamily="34" charset="-79"/>
              <a:ea typeface="David" panose="020E0502060401010101" pitchFamily="34" charset="-79"/>
              <a:cs typeface="David" panose="020E0502060401010101" pitchFamily="34" charset="-79"/>
            </a:rPr>
            <a:t>המרחק שנמדד על ידי החיישן</a:t>
          </a:r>
          <a:endParaRPr lang="en-IL" sz="3600" kern="1200" dirty="0"/>
        </a:p>
      </dsp:txBody>
      <dsp:txXfrm>
        <a:off x="1027873" y="4032438"/>
        <a:ext cx="4374964" cy="1051376"/>
      </dsp:txXfrm>
    </dsp:sp>
    <dsp:sp modelId="{323414A8-3760-408E-9DC7-50BD24211FA1}">
      <dsp:nvSpPr>
        <dsp:cNvPr id="0" name=""/>
        <dsp:cNvSpPr/>
      </dsp:nvSpPr>
      <dsp:spPr>
        <a:xfrm>
          <a:off x="6347201" y="504007"/>
          <a:ext cx="5077119" cy="3751972"/>
        </a:xfrm>
        <a:prstGeom prst="rect">
          <a:avLst/>
        </a:prstGeom>
        <a:blipFill dpi="0" rotWithShape="1">
          <a:blip xmlns:r="http://schemas.openxmlformats.org/officeDocument/2006/relationships" r:embed="rId2"/>
          <a:srcRect/>
          <a:stretch>
            <a:fillRect l="-4598" t="-3732" r="-4598" b="-3732"/>
          </a:stretch>
        </a:blipFill>
        <a:ln>
          <a:noFill/>
        </a:ln>
        <a:effectLst/>
      </dsp:spPr>
      <dsp:style>
        <a:lnRef idx="0">
          <a:scrgbClr r="0" g="0" b="0"/>
        </a:lnRef>
        <a:fillRef idx="1">
          <a:scrgbClr r="0" g="0" b="0"/>
        </a:fillRef>
        <a:effectRef idx="0">
          <a:scrgbClr r="0" g="0" b="0"/>
        </a:effectRef>
        <a:fontRef idx="minor"/>
      </dsp:style>
    </dsp:sp>
    <dsp:sp modelId="{FEB0BA44-AAF2-401D-AD63-716901C9EAA8}">
      <dsp:nvSpPr>
        <dsp:cNvPr id="0" name=""/>
        <dsp:cNvSpPr/>
      </dsp:nvSpPr>
      <dsp:spPr>
        <a:xfrm>
          <a:off x="7373428" y="4032438"/>
          <a:ext cx="4374964" cy="10513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600200">
            <a:lnSpc>
              <a:spcPct val="90000"/>
            </a:lnSpc>
            <a:spcBef>
              <a:spcPct val="0"/>
            </a:spcBef>
            <a:spcAft>
              <a:spcPct val="5000"/>
            </a:spcAft>
            <a:buNone/>
          </a:pPr>
          <a:r>
            <a:rPr lang="he-IL" sz="3600" kern="1200" dirty="0">
              <a:effectLst/>
              <a:latin typeface="David" panose="020E0502060401010101" pitchFamily="34" charset="-79"/>
              <a:ea typeface="David" panose="020E0502060401010101" pitchFamily="34" charset="-79"/>
              <a:cs typeface="David" panose="020E0502060401010101" pitchFamily="34" charset="-79"/>
            </a:rPr>
            <a:t>המרחק אותו עובר הנבדק </a:t>
          </a:r>
          <a:endParaRPr lang="en-IL" sz="3600" kern="1200" dirty="0"/>
        </a:p>
      </dsp:txBody>
      <dsp:txXfrm>
        <a:off x="7373428" y="4032438"/>
        <a:ext cx="4374964" cy="10513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963E3-33DB-4E3E-89FC-AB24FD3D3AF1}">
      <dsp:nvSpPr>
        <dsp:cNvPr id="0" name=""/>
        <dsp:cNvSpPr/>
      </dsp:nvSpPr>
      <dsp:spPr>
        <a:xfrm>
          <a:off x="274320" y="2567"/>
          <a:ext cx="4084316" cy="1694408"/>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100000"/>
            </a:lnSpc>
            <a:spcBef>
              <a:spcPct val="0"/>
            </a:spcBef>
            <a:spcAft>
              <a:spcPct val="35000"/>
            </a:spcAft>
            <a:buNone/>
          </a:pPr>
          <a:r>
            <a:rPr lang="he-IL" sz="4300" kern="1200" dirty="0">
              <a:latin typeface="David" panose="020E0502060401010101" pitchFamily="34" charset="-79"/>
              <a:cs typeface="David" panose="020E0502060401010101" pitchFamily="34" charset="-79"/>
            </a:rPr>
            <a:t>הליכה רציפה ללא הגבלה</a:t>
          </a:r>
          <a:endParaRPr lang="en-US" sz="4300" kern="1200" dirty="0">
            <a:latin typeface="David" panose="020E0502060401010101" pitchFamily="34" charset="-79"/>
            <a:cs typeface="David" panose="020E0502060401010101" pitchFamily="34" charset="-79"/>
          </a:endParaRPr>
        </a:p>
      </dsp:txBody>
      <dsp:txXfrm>
        <a:off x="357034" y="85281"/>
        <a:ext cx="3918888" cy="1528980"/>
      </dsp:txXfrm>
    </dsp:sp>
    <dsp:sp modelId="{8931B6DF-52CE-4D5E-9570-0A29568B88F7}">
      <dsp:nvSpPr>
        <dsp:cNvPr id="0" name=""/>
        <dsp:cNvSpPr/>
      </dsp:nvSpPr>
      <dsp:spPr>
        <a:xfrm>
          <a:off x="274320" y="1781695"/>
          <a:ext cx="4084316" cy="1694408"/>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100000"/>
            </a:lnSpc>
            <a:spcBef>
              <a:spcPct val="0"/>
            </a:spcBef>
            <a:spcAft>
              <a:spcPct val="35000"/>
            </a:spcAft>
            <a:buNone/>
          </a:pPr>
          <a:r>
            <a:rPr lang="he-IL" sz="4200" kern="1200" dirty="0">
              <a:latin typeface="David" panose="020E0502060401010101" pitchFamily="34" charset="-79"/>
              <a:cs typeface="David" panose="020E0502060401010101" pitchFamily="34" charset="-79"/>
            </a:rPr>
            <a:t>ממשק ממוחשב היוצר פרטובציות</a:t>
          </a:r>
          <a:endParaRPr lang="en-US" sz="4200" kern="1200" dirty="0">
            <a:latin typeface="David" panose="020E0502060401010101" pitchFamily="34" charset="-79"/>
            <a:cs typeface="David" panose="020E0502060401010101" pitchFamily="34" charset="-79"/>
          </a:endParaRPr>
        </a:p>
      </dsp:txBody>
      <dsp:txXfrm>
        <a:off x="357034" y="1864409"/>
        <a:ext cx="3918888" cy="1528980"/>
      </dsp:txXfrm>
    </dsp:sp>
    <dsp:sp modelId="{650D7BCA-0C7D-4438-9918-E8C7011CDFC5}">
      <dsp:nvSpPr>
        <dsp:cNvPr id="0" name=""/>
        <dsp:cNvSpPr/>
      </dsp:nvSpPr>
      <dsp:spPr>
        <a:xfrm>
          <a:off x="274320" y="3560824"/>
          <a:ext cx="4084316" cy="1694408"/>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100000"/>
            </a:lnSpc>
            <a:spcBef>
              <a:spcPct val="0"/>
            </a:spcBef>
            <a:spcAft>
              <a:spcPct val="35000"/>
            </a:spcAft>
            <a:buNone/>
          </a:pPr>
          <a:r>
            <a:rPr lang="he-IL" sz="4100" kern="1200" dirty="0">
              <a:latin typeface="David" panose="020E0502060401010101" pitchFamily="34" charset="-79"/>
              <a:cs typeface="David" panose="020E0502060401010101" pitchFamily="34" charset="-79"/>
            </a:rPr>
            <a:t>חיבור לרתמת בטיחות</a:t>
          </a:r>
          <a:endParaRPr lang="en-US" sz="4100" kern="1200" dirty="0">
            <a:latin typeface="David" panose="020E0502060401010101" pitchFamily="34" charset="-79"/>
            <a:cs typeface="David" panose="020E0502060401010101" pitchFamily="34" charset="-79"/>
          </a:endParaRPr>
        </a:p>
      </dsp:txBody>
      <dsp:txXfrm>
        <a:off x="357034" y="3643538"/>
        <a:ext cx="3918888" cy="15289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05ED7-4D47-4B81-9F5E-CEDC206C1C19}">
      <dsp:nvSpPr>
        <dsp:cNvPr id="0" name=""/>
        <dsp:cNvSpPr/>
      </dsp:nvSpPr>
      <dsp:spPr>
        <a:xfrm>
          <a:off x="6327685" y="673519"/>
          <a:ext cx="1076253" cy="1076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09107D-A95A-4F6C-AC5C-1FC0169BFA0A}">
      <dsp:nvSpPr>
        <dsp:cNvPr id="0" name=""/>
        <dsp:cNvSpPr/>
      </dsp:nvSpPr>
      <dsp:spPr>
        <a:xfrm>
          <a:off x="5669974" y="2141418"/>
          <a:ext cx="2391674" cy="9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rtl="1">
            <a:lnSpc>
              <a:spcPct val="100000"/>
            </a:lnSpc>
            <a:spcBef>
              <a:spcPct val="0"/>
            </a:spcBef>
            <a:spcAft>
              <a:spcPct val="35000"/>
            </a:spcAft>
            <a:buNone/>
          </a:pPr>
          <a:r>
            <a:rPr lang="he-IL" sz="2800" kern="1200" dirty="0">
              <a:latin typeface="David" panose="020E0502060401010101" pitchFamily="34" charset="-79"/>
              <a:cs typeface="David" panose="020E0502060401010101" pitchFamily="34" charset="-79"/>
            </a:rPr>
            <a:t>קבלת הפרמטרים הדרושים</a:t>
          </a:r>
          <a:endParaRPr lang="en-US" sz="2800" kern="1200" dirty="0">
            <a:latin typeface="David" panose="020E0502060401010101" pitchFamily="34" charset="-79"/>
            <a:cs typeface="David" panose="020E0502060401010101" pitchFamily="34" charset="-79"/>
          </a:endParaRPr>
        </a:p>
      </dsp:txBody>
      <dsp:txXfrm>
        <a:off x="5669974" y="2141418"/>
        <a:ext cx="2391674" cy="981963"/>
      </dsp:txXfrm>
    </dsp:sp>
    <dsp:sp modelId="{7A4C28DC-1059-4264-9CE4-0E47768B40AB}">
      <dsp:nvSpPr>
        <dsp:cNvPr id="0" name=""/>
        <dsp:cNvSpPr/>
      </dsp:nvSpPr>
      <dsp:spPr>
        <a:xfrm>
          <a:off x="3517468" y="673519"/>
          <a:ext cx="1076253" cy="1076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B33EC0-935D-4096-8D19-9D4BBF1A1C54}">
      <dsp:nvSpPr>
        <dsp:cNvPr id="0" name=""/>
        <dsp:cNvSpPr/>
      </dsp:nvSpPr>
      <dsp:spPr>
        <a:xfrm>
          <a:off x="2859757" y="2141418"/>
          <a:ext cx="2391674" cy="9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rtl="1">
            <a:lnSpc>
              <a:spcPct val="100000"/>
            </a:lnSpc>
            <a:spcBef>
              <a:spcPct val="0"/>
            </a:spcBef>
            <a:spcAft>
              <a:spcPct val="35000"/>
            </a:spcAft>
            <a:buNone/>
          </a:pPr>
          <a:r>
            <a:rPr lang="he-IL" sz="2800" kern="1200" dirty="0">
              <a:latin typeface="David" panose="020E0502060401010101" pitchFamily="34" charset="-79"/>
              <a:cs typeface="David" panose="020E0502060401010101" pitchFamily="34" charset="-79"/>
            </a:rPr>
            <a:t>התקבל דיוק של 50% בהשוואה למערכת ה-</a:t>
          </a:r>
          <a:r>
            <a:rPr lang="en-US" sz="2800" kern="1200" dirty="0">
              <a:latin typeface="David" panose="020E0502060401010101" pitchFamily="34" charset="-79"/>
              <a:cs typeface="David" panose="020E0502060401010101" pitchFamily="34" charset="-79"/>
            </a:rPr>
            <a:t>Vicon</a:t>
          </a:r>
        </a:p>
      </dsp:txBody>
      <dsp:txXfrm>
        <a:off x="2859757" y="2141418"/>
        <a:ext cx="2391674" cy="981963"/>
      </dsp:txXfrm>
    </dsp:sp>
    <dsp:sp modelId="{66634A3E-5AE1-4D53-BB37-7925FECE92FF}">
      <dsp:nvSpPr>
        <dsp:cNvPr id="0" name=""/>
        <dsp:cNvSpPr/>
      </dsp:nvSpPr>
      <dsp:spPr>
        <a:xfrm>
          <a:off x="707251" y="673519"/>
          <a:ext cx="1076253" cy="1076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F254E-2268-477D-8930-2B73E4585AA6}">
      <dsp:nvSpPr>
        <dsp:cNvPr id="0" name=""/>
        <dsp:cNvSpPr/>
      </dsp:nvSpPr>
      <dsp:spPr>
        <a:xfrm>
          <a:off x="49540" y="2141418"/>
          <a:ext cx="2391674" cy="9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rtl="1">
            <a:lnSpc>
              <a:spcPct val="100000"/>
            </a:lnSpc>
            <a:spcBef>
              <a:spcPct val="0"/>
            </a:spcBef>
            <a:spcAft>
              <a:spcPct val="35000"/>
            </a:spcAft>
            <a:buNone/>
          </a:pPr>
          <a:r>
            <a:rPr lang="he-IL" sz="2800" kern="1200" dirty="0">
              <a:latin typeface="David" panose="020E0502060401010101" pitchFamily="34" charset="-79"/>
              <a:cs typeface="David" panose="020E0502060401010101" pitchFamily="34" charset="-79"/>
            </a:rPr>
            <a:t>יש לערוך ניסויים נוספים</a:t>
          </a:r>
          <a:endParaRPr lang="en-US" sz="2800" kern="1200" dirty="0">
            <a:latin typeface="David" panose="020E0502060401010101" pitchFamily="34" charset="-79"/>
            <a:cs typeface="David" panose="020E0502060401010101" pitchFamily="34" charset="-79"/>
          </a:endParaRPr>
        </a:p>
      </dsp:txBody>
      <dsp:txXfrm>
        <a:off x="49540" y="2141418"/>
        <a:ext cx="2391674" cy="9819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09DD3-DE2D-46B8-910F-B7766E5F2B07}">
      <dsp:nvSpPr>
        <dsp:cNvPr id="0" name=""/>
        <dsp:cNvSpPr/>
      </dsp:nvSpPr>
      <dsp:spPr>
        <a:xfrm>
          <a:off x="8677298" y="2473"/>
          <a:ext cx="1664379" cy="1664379"/>
        </a:xfrm>
        <a:prstGeom prst="ellipse">
          <a:avLst/>
        </a:prstGeom>
        <a:solidFill>
          <a:schemeClr val="accent1">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BA7F81A-0499-482C-B2BC-7934D3DE0D67}">
      <dsp:nvSpPr>
        <dsp:cNvPr id="0" name=""/>
        <dsp:cNvSpPr/>
      </dsp:nvSpPr>
      <dsp:spPr>
        <a:xfrm>
          <a:off x="629417" y="2473"/>
          <a:ext cx="8880071" cy="1664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r" defTabSz="1600200" rtl="1">
            <a:lnSpc>
              <a:spcPct val="90000"/>
            </a:lnSpc>
            <a:spcBef>
              <a:spcPct val="0"/>
            </a:spcBef>
            <a:spcAft>
              <a:spcPct val="35000"/>
            </a:spcAft>
            <a:buNone/>
          </a:pPr>
          <a:r>
            <a:rPr lang="he-IL" sz="3600" kern="1200" dirty="0">
              <a:latin typeface="David" panose="020E0502060401010101" pitchFamily="34" charset="-79"/>
              <a:cs typeface="David" panose="020E0502060401010101" pitchFamily="34" charset="-79"/>
            </a:rPr>
            <a:t>שינוי של הפרמטרים שהוגדרו עבור אלגוריתם זיהוי הולכי הרגל</a:t>
          </a:r>
          <a:endParaRPr lang="en-US" sz="3600" kern="1200" dirty="0">
            <a:latin typeface="David" panose="020E0502060401010101" pitchFamily="34" charset="-79"/>
            <a:cs typeface="David" panose="020E0502060401010101" pitchFamily="34" charset="-79"/>
          </a:endParaRPr>
        </a:p>
      </dsp:txBody>
      <dsp:txXfrm>
        <a:off x="629417" y="2473"/>
        <a:ext cx="8880071" cy="1664379"/>
      </dsp:txXfrm>
    </dsp:sp>
    <dsp:sp modelId="{87520073-6F33-49BA-A8E5-3ED671140513}">
      <dsp:nvSpPr>
        <dsp:cNvPr id="0" name=""/>
        <dsp:cNvSpPr/>
      </dsp:nvSpPr>
      <dsp:spPr>
        <a:xfrm>
          <a:off x="8677298" y="1666852"/>
          <a:ext cx="1664379" cy="1664379"/>
        </a:xfrm>
        <a:prstGeom prst="ellipse">
          <a:avLst/>
        </a:prstGeom>
        <a:solidFill>
          <a:schemeClr val="accent1">
            <a:shade val="80000"/>
            <a:alpha val="50000"/>
            <a:hueOff val="282100"/>
            <a:satOff val="-14515"/>
            <a:lumOff val="261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AB460BC-5FC6-4488-A45C-558C9915BB6D}">
      <dsp:nvSpPr>
        <dsp:cNvPr id="0" name=""/>
        <dsp:cNvSpPr/>
      </dsp:nvSpPr>
      <dsp:spPr>
        <a:xfrm>
          <a:off x="629417" y="1666852"/>
          <a:ext cx="8880071" cy="1664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r" defTabSz="1600200" rtl="1">
            <a:lnSpc>
              <a:spcPct val="90000"/>
            </a:lnSpc>
            <a:spcBef>
              <a:spcPct val="0"/>
            </a:spcBef>
            <a:spcAft>
              <a:spcPct val="35000"/>
            </a:spcAft>
            <a:buNone/>
          </a:pPr>
          <a:r>
            <a:rPr lang="he-IL" sz="3600" kern="1200" dirty="0">
              <a:latin typeface="David" panose="020E0502060401010101" pitchFamily="34" charset="-79"/>
              <a:cs typeface="David" panose="020E0502060401010101" pitchFamily="34" charset="-79"/>
            </a:rPr>
            <a:t>שימוש בחיישן </a:t>
          </a:r>
          <a:r>
            <a:rPr lang="en-US" sz="3600" kern="1200" dirty="0">
              <a:latin typeface="David" panose="020E0502060401010101" pitchFamily="34" charset="-79"/>
              <a:cs typeface="David" panose="020E0502060401010101" pitchFamily="34" charset="-79"/>
            </a:rPr>
            <a:t>LiDAR</a:t>
          </a:r>
          <a:r>
            <a:rPr lang="he-IL" sz="3600" kern="1200" dirty="0">
              <a:latin typeface="David" panose="020E0502060401010101" pitchFamily="34" charset="-79"/>
              <a:cs typeface="David" panose="020E0502060401010101" pitchFamily="34" charset="-79"/>
            </a:rPr>
            <a:t> בעל רזולוציה גבוהה יותר</a:t>
          </a:r>
          <a:endParaRPr lang="en-US" sz="3600" kern="1200" dirty="0">
            <a:latin typeface="David" panose="020E0502060401010101" pitchFamily="34" charset="-79"/>
            <a:cs typeface="David" panose="020E0502060401010101" pitchFamily="34" charset="-79"/>
          </a:endParaRPr>
        </a:p>
      </dsp:txBody>
      <dsp:txXfrm>
        <a:off x="629417" y="1666852"/>
        <a:ext cx="8880071" cy="1664379"/>
      </dsp:txXfrm>
    </dsp:sp>
    <dsp:sp modelId="{FBC1C7BC-B2A7-48BC-BC30-E49057E7748F}">
      <dsp:nvSpPr>
        <dsp:cNvPr id="0" name=""/>
        <dsp:cNvSpPr/>
      </dsp:nvSpPr>
      <dsp:spPr>
        <a:xfrm>
          <a:off x="8677298" y="3331232"/>
          <a:ext cx="1664379" cy="1664379"/>
        </a:xfrm>
        <a:prstGeom prst="ellipse">
          <a:avLst/>
        </a:prstGeom>
        <a:solidFill>
          <a:schemeClr val="accent1">
            <a:shade val="80000"/>
            <a:alpha val="50000"/>
            <a:hueOff val="282100"/>
            <a:satOff val="-14515"/>
            <a:lumOff val="261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74458E5-C944-440E-8C44-A98F8ABBBE0A}">
      <dsp:nvSpPr>
        <dsp:cNvPr id="0" name=""/>
        <dsp:cNvSpPr/>
      </dsp:nvSpPr>
      <dsp:spPr>
        <a:xfrm>
          <a:off x="629417" y="3331232"/>
          <a:ext cx="8880071" cy="1664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r" defTabSz="1600200" rtl="1">
            <a:lnSpc>
              <a:spcPct val="90000"/>
            </a:lnSpc>
            <a:spcBef>
              <a:spcPct val="0"/>
            </a:spcBef>
            <a:spcAft>
              <a:spcPct val="35000"/>
            </a:spcAft>
            <a:buNone/>
          </a:pPr>
          <a:r>
            <a:rPr lang="he-IL" sz="3600" kern="1200" dirty="0">
              <a:latin typeface="David" panose="020E0502060401010101" pitchFamily="34" charset="-79"/>
              <a:cs typeface="David" panose="020E0502060401010101" pitchFamily="34" charset="-79"/>
            </a:rPr>
            <a:t>שימוש בחיישן </a:t>
          </a:r>
          <a:r>
            <a:rPr lang="en-US" sz="3600" kern="1200" dirty="0">
              <a:latin typeface="David" panose="020E0502060401010101" pitchFamily="34" charset="-79"/>
              <a:cs typeface="David" panose="020E0502060401010101" pitchFamily="34" charset="-79"/>
            </a:rPr>
            <a:t> LiDAR </a:t>
          </a:r>
          <a:r>
            <a:rPr lang="en-US" sz="3600" kern="1200" dirty="0" err="1">
              <a:latin typeface="David" panose="020E0502060401010101" pitchFamily="34" charset="-79"/>
              <a:cs typeface="David" panose="020E0502060401010101" pitchFamily="34" charset="-79"/>
            </a:rPr>
            <a:t>Velodyne</a:t>
          </a:r>
          <a:r>
            <a:rPr lang="en-US" sz="3600" kern="1200" dirty="0">
              <a:latin typeface="David" panose="020E0502060401010101" pitchFamily="34" charset="-79"/>
              <a:cs typeface="David" panose="020E0502060401010101" pitchFamily="34" charset="-79"/>
            </a:rPr>
            <a:t> 32e</a:t>
          </a:r>
          <a:r>
            <a:rPr lang="he-IL" sz="3600" kern="1200" dirty="0">
              <a:latin typeface="David" panose="020E0502060401010101" pitchFamily="34" charset="-79"/>
              <a:cs typeface="David" panose="020E0502060401010101" pitchFamily="34" charset="-79"/>
            </a:rPr>
            <a:t> עליו נעשתה אופטימיזציה של הפרמטרים באלגוריתם של </a:t>
          </a:r>
          <a:r>
            <a:rPr lang="en-US" sz="3600" kern="1200" dirty="0">
              <a:latin typeface="David" panose="020E0502060401010101" pitchFamily="34" charset="-79"/>
              <a:cs typeface="David" panose="020E0502060401010101" pitchFamily="34" charset="-79"/>
            </a:rPr>
            <a:t>Kenji Koide</a:t>
          </a:r>
        </a:p>
      </dsp:txBody>
      <dsp:txXfrm>
        <a:off x="629417" y="3331232"/>
        <a:ext cx="8880071" cy="1664379"/>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0DD166C8-46C7-454A-BE14-EDE548502A04}" type="datetimeFigureOut">
              <a:rPr lang="en-IL" smtClean="0"/>
              <a:t>07/07/2022</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ADD0245B-9310-4195-9CAB-68B31773981E}" type="slidenum">
              <a:rPr lang="en-IL" smtClean="0"/>
              <a:t>‹#›</a:t>
            </a:fld>
            <a:endParaRPr lang="en-IL"/>
          </a:p>
        </p:txBody>
      </p:sp>
    </p:spTree>
    <p:extLst>
      <p:ext uri="{BB962C8B-B14F-4D97-AF65-F5344CB8AC3E}">
        <p14:creationId xmlns:p14="http://schemas.microsoft.com/office/powerpoint/2010/main" val="3599752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e.wikipedia.org/w/index.php?title=%D7%9E%D7%93%D7%99%D7%93%D7%AA_%D7%9E%D7%A8%D7%97%D7%A7&amp;action=edit&amp;redlink=1"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he.wikipedia.org/wiki/%D7%9E%D7%9B%22%D7%9D" TargetMode="External"/><Relationship Id="rId5" Type="http://schemas.openxmlformats.org/officeDocument/2006/relationships/hyperlink" Target="https://he.wikipedia.org/wiki/%D7%90%D7%95%D7%A8" TargetMode="External"/><Relationship Id="rId4" Type="http://schemas.openxmlformats.org/officeDocument/2006/relationships/hyperlink" Target="https://he.wikipedia.org/wiki/%D7%9C%D7%99%D7%99%D7%96%D7%A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dirty="0"/>
              <a:t>מערכות קיימות-</a:t>
            </a:r>
          </a:p>
          <a:p>
            <a:r>
              <a:rPr lang="he-IL" sz="1200" dirty="0"/>
              <a:t>(</a:t>
            </a:r>
            <a:r>
              <a:rPr lang="he-IL" sz="1200" dirty="0" err="1"/>
              <a:t>אינפרא</a:t>
            </a:r>
            <a:r>
              <a:rPr lang="he-IL" sz="1200" dirty="0"/>
              <a:t>-הנקראים גם חיישני תנועה מותקנים על קירות או תקרות של בתי קשישים כדי לאסוף באופן רציף נתוני תנועה, הקשורים לפעילויות מוגדרות מראש בהיקף החיישנים. לרוב הם רגישים לחום כך שהחיישנים מזהים את נוכחות המשתמשים בחדרים על ידי ניצול השינויים בטמפרטורה.)</a:t>
            </a:r>
          </a:p>
          <a:p>
            <a:r>
              <a:rPr lang="he-IL" sz="1200" dirty="0"/>
              <a:t>(רדאר-יכולים לזהות ולמדוד כל תנועה בנוכחות עומס נייח ברקע, מכיוון שהוא יכול לחדור מכשולים חזקים כמו ריהוט וקירות. בנוסף, יש את חיישני הרצפה אשר ממלאים תפקיד חשוב בפיתוח סביבות חישה בעלות פולשנות נמוכה. )</a:t>
            </a:r>
          </a:p>
          <a:p>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חיישני וידיאו הם חיישני הסביבה הנפוצים ביותר לטיפול בקשישים, קיימים חיישני קול כגון מיקרופונים המשמשים לזיהוי אירועים שונים כמו פעילויות יומיומיות, למשל, הצליל שנוצר מנפילה של חפץ או אדם. עם זאת, חיישנים אלה דורשים כמויות עצומות של נתוני הכשרה, וחשוב מכך, מציגים </a:t>
            </a:r>
            <a:endParaRPr lang="he-IL" sz="1200" b="1" dirty="0"/>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3</a:t>
            </a:fld>
            <a:endParaRPr lang="en-IL"/>
          </a:p>
        </p:txBody>
      </p:sp>
    </p:spTree>
    <p:extLst>
      <p:ext uri="{BB962C8B-B14F-4D97-AF65-F5344CB8AC3E}">
        <p14:creationId xmlns:p14="http://schemas.microsoft.com/office/powerpoint/2010/main" val="392844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800" dirty="0">
                <a:effectLst/>
                <a:ea typeface="David" panose="020E0502060401010101" pitchFamily="34" charset="-79"/>
                <a:cs typeface="David" panose="020E0502060401010101" pitchFamily="34" charset="-79"/>
              </a:rPr>
              <a:t>מערכת המאפשרת הליכה רציפה ללא הגבלה, מספקת תאוצה של בסיס ההליכון והפרעה בהליכה לאורך מהלך מקסימלי של 20 ס"מ לכל כיוון.</a:t>
            </a:r>
            <a:endParaRPr lang="en-US" sz="1800" dirty="0">
              <a:effectLst/>
              <a:ea typeface="David" panose="020E0502060401010101" pitchFamily="34" charset="-79"/>
              <a:cs typeface="David" panose="020E0502060401010101" pitchFamily="34" charset="-79"/>
            </a:endParaRPr>
          </a:p>
          <a:p>
            <a:r>
              <a:rPr lang="he-IL" sz="1800" dirty="0">
                <a:effectLst/>
                <a:ea typeface="David" panose="020E0502060401010101" pitchFamily="34" charset="-79"/>
                <a:cs typeface="David" panose="020E0502060401010101" pitchFamily="34" charset="-79"/>
              </a:rPr>
              <a:t>המתקן נשלט באמצעות ממשק ממוחשב, אשר שולט בתנועת הבמה ויוצר פרטובציות- הפרעות (תנועות פתאומיות של הבמה).</a:t>
            </a:r>
            <a:endParaRPr lang="en-US" sz="1800" dirty="0">
              <a:effectLst/>
              <a:ea typeface="David" panose="020E0502060401010101" pitchFamily="34" charset="-79"/>
              <a:cs typeface="David" panose="020E0502060401010101" pitchFamily="34" charset="-79"/>
            </a:endParaRPr>
          </a:p>
          <a:p>
            <a:r>
              <a:rPr lang="he-IL" sz="1800" dirty="0">
                <a:effectLst/>
                <a:ea typeface="David" panose="020E0502060401010101" pitchFamily="34" charset="-79"/>
                <a:cs typeface="David" panose="020E0502060401010101" pitchFamily="34" charset="-79"/>
              </a:rPr>
              <a:t>ההליכון מוקף בבמת עץ באותו מישור אופקי, על-מנת שבזמן הפרעה הנבדק יוכל לבצע צעד לכיוון הבמה ולהתייצב.</a:t>
            </a:r>
            <a:endParaRPr lang="en-US" sz="1800" dirty="0">
              <a:effectLst/>
              <a:ea typeface="David" panose="020E0502060401010101" pitchFamily="34" charset="-79"/>
              <a:cs typeface="David" panose="020E0502060401010101" pitchFamily="34" charset="-79"/>
            </a:endParaRPr>
          </a:p>
          <a:p>
            <a:r>
              <a:rPr lang="he-IL" sz="1800" dirty="0">
                <a:effectLst/>
                <a:ea typeface="David" panose="020E0502060401010101" pitchFamily="34" charset="-79"/>
                <a:cs typeface="David" panose="020E0502060401010101" pitchFamily="34" charset="-79"/>
              </a:rPr>
              <a:t>הבמה עומדת בעומס דריכה של אדם, והיא מתוכננת כך שהחיבור להליכון יהיה על מישור אחד ללא יכולת של הנבדק למעוד ו/או ליפול.</a:t>
            </a:r>
            <a:endParaRPr lang="en-US" sz="1800" dirty="0">
              <a:effectLst/>
              <a:ea typeface="David" panose="020E0502060401010101" pitchFamily="34" charset="-79"/>
              <a:cs typeface="David" panose="020E0502060401010101" pitchFamily="34" charset="-79"/>
            </a:endParaRPr>
          </a:p>
          <a:p>
            <a:r>
              <a:rPr lang="he-IL" sz="1800" dirty="0">
                <a:effectLst/>
                <a:ea typeface="David" panose="020E0502060401010101" pitchFamily="34" charset="-79"/>
                <a:cs typeface="David" panose="020E0502060401010101" pitchFamily="34" charset="-79"/>
              </a:rPr>
              <a:t>ישנו חיבור לרתמת בטיחות אשר מטרתה לשאת אדם המשתמש במתקן במצב של איבוד שיווי משקל ולמנוע כל פגיעה בו </a:t>
            </a:r>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13</a:t>
            </a:fld>
            <a:endParaRPr lang="en-IL"/>
          </a:p>
        </p:txBody>
      </p:sp>
    </p:spTree>
    <p:extLst>
      <p:ext uri="{BB962C8B-B14F-4D97-AF65-F5344CB8AC3E}">
        <p14:creationId xmlns:p14="http://schemas.microsoft.com/office/powerpoint/2010/main" val="607779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just" rtl="1">
              <a:lnSpc>
                <a:spcPct val="150000"/>
              </a:lnSpc>
              <a:spcAft>
                <a:spcPts val="800"/>
              </a:spcAft>
            </a:pPr>
            <a:r>
              <a:rPr lang="he-IL" sz="1200" dirty="0">
                <a:effectLst/>
                <a:latin typeface="David" panose="020E0502060401010101" pitchFamily="34" charset="-79"/>
                <a:ea typeface="David" panose="020E0502060401010101" pitchFamily="34" charset="-79"/>
                <a:cs typeface="David" panose="020E0502060401010101" pitchFamily="34" charset="-79"/>
              </a:rPr>
              <a:t>מערכת ה-</a:t>
            </a:r>
            <a:r>
              <a:rPr lang="en-US" sz="1200" dirty="0">
                <a:effectLst/>
                <a:latin typeface="David" panose="020E0502060401010101" pitchFamily="34" charset="-79"/>
                <a:ea typeface="David" panose="020E0502060401010101" pitchFamily="34" charset="-79"/>
                <a:cs typeface="David" panose="020E0502060401010101" pitchFamily="34" charset="-79"/>
              </a:rPr>
              <a:t>Vicon </a:t>
            </a:r>
            <a:r>
              <a:rPr lang="he-IL" sz="1200" dirty="0">
                <a:effectLst/>
                <a:latin typeface="David" panose="020E0502060401010101" pitchFamily="34" charset="-79"/>
                <a:ea typeface="David" panose="020E0502060401010101" pitchFamily="34" charset="-79"/>
                <a:cs typeface="David" panose="020E0502060401010101" pitchFamily="34" charset="-79"/>
              </a:rPr>
              <a:t>היא מערכת ללכידת תנועה לביצוע ניתוחים </a:t>
            </a:r>
            <a:r>
              <a:rPr lang="he-IL" sz="1200" dirty="0" err="1">
                <a:effectLst/>
                <a:latin typeface="David" panose="020E0502060401010101" pitchFamily="34" charset="-79"/>
                <a:ea typeface="David" panose="020E0502060401010101" pitchFamily="34" charset="-79"/>
                <a:cs typeface="David" panose="020E0502060401010101" pitchFamily="34" charset="-79"/>
              </a:rPr>
              <a:t>קינמטיים</a:t>
            </a:r>
            <a:r>
              <a:rPr lang="he-IL" sz="1200" dirty="0">
                <a:effectLst/>
                <a:latin typeface="David" panose="020E0502060401010101" pitchFamily="34" charset="-79"/>
                <a:ea typeface="David" panose="020E0502060401010101" pitchFamily="34" charset="-79"/>
                <a:cs typeface="David" panose="020E0502060401010101" pitchFamily="34" charset="-79"/>
              </a:rPr>
              <a:t>, בעלת יכולת לספק מודל תלת ממדי ויזואלי של מהלך הניסוי, כך שניתן לקבל את מיקומי המפרקים כקובץ נתונים לתוכנת האקסל. הנתונים המופקים מתוכנת האנליזה של ה </a:t>
            </a:r>
            <a:r>
              <a:rPr lang="en-US" sz="1200" dirty="0">
                <a:effectLst/>
                <a:latin typeface="David" panose="020E0502060401010101" pitchFamily="34" charset="-79"/>
                <a:ea typeface="David" panose="020E0502060401010101" pitchFamily="34" charset="-79"/>
                <a:cs typeface="David" panose="020E0502060401010101" pitchFamily="34" charset="-79"/>
              </a:rPr>
              <a:t>Vicon </a:t>
            </a:r>
            <a:r>
              <a:rPr lang="he-IL" sz="1200" dirty="0">
                <a:effectLst/>
                <a:latin typeface="David" panose="020E0502060401010101" pitchFamily="34" charset="-79"/>
                <a:ea typeface="David" panose="020E0502060401010101" pitchFamily="34" charset="-79"/>
                <a:cs typeface="David" panose="020E0502060401010101" pitchFamily="34" charset="-79"/>
              </a:rPr>
              <a:t>נותנים מידע בשלושת צירי המרחב</a:t>
            </a:r>
            <a:r>
              <a:rPr lang="en-US" sz="1200" dirty="0">
                <a:effectLst/>
                <a:latin typeface="David" panose="020E0502060401010101" pitchFamily="34" charset="-79"/>
                <a:ea typeface="David" panose="020E0502060401010101" pitchFamily="34" charset="-79"/>
                <a:cs typeface="David" panose="020E0502060401010101" pitchFamily="34" charset="-79"/>
              </a:rPr>
              <a:t> X ,Y </a:t>
            </a:r>
            <a:r>
              <a:rPr lang="he-IL" sz="1200" dirty="0">
                <a:effectLst/>
                <a:latin typeface="David" panose="020E0502060401010101" pitchFamily="34" charset="-79"/>
                <a:ea typeface="David" panose="020E0502060401010101" pitchFamily="34" charset="-79"/>
                <a:cs typeface="David" panose="020E0502060401010101" pitchFamily="34" charset="-79"/>
              </a:rPr>
              <a:t>ו</a:t>
            </a:r>
            <a:r>
              <a:rPr lang="en-US" sz="1200" dirty="0">
                <a:effectLst/>
                <a:latin typeface="David" panose="020E0502060401010101" pitchFamily="34" charset="-79"/>
                <a:ea typeface="David" panose="020E0502060401010101" pitchFamily="34" charset="-79"/>
                <a:cs typeface="David" panose="020E0502060401010101" pitchFamily="34" charset="-79"/>
              </a:rPr>
              <a:t> Z-</a:t>
            </a:r>
            <a:r>
              <a:rPr lang="he-IL" sz="1200" dirty="0">
                <a:effectLst/>
                <a:latin typeface="David" panose="020E0502060401010101" pitchFamily="34" charset="-79"/>
                <a:ea typeface="David" panose="020E0502060401010101" pitchFamily="34" charset="-79"/>
                <a:cs typeface="David" panose="020E0502060401010101" pitchFamily="34" charset="-79"/>
              </a:rPr>
              <a:t>עבור מיקום כל מפרק בקצב דגימה של 120 </a:t>
            </a:r>
            <a:r>
              <a:rPr lang="en-US" sz="1200" dirty="0">
                <a:effectLst/>
                <a:latin typeface="David" panose="020E0502060401010101" pitchFamily="34" charset="-79"/>
                <a:ea typeface="David" panose="020E0502060401010101" pitchFamily="34" charset="-79"/>
                <a:cs typeface="David" panose="020E0502060401010101" pitchFamily="34" charset="-79"/>
              </a:rPr>
              <a:t>Hz</a:t>
            </a:r>
            <a:r>
              <a:rPr lang="he-IL" sz="1200" dirty="0">
                <a:effectLst/>
                <a:latin typeface="David" panose="020E0502060401010101" pitchFamily="34" charset="-79"/>
                <a:ea typeface="David" panose="020E0502060401010101" pitchFamily="34" charset="-79"/>
                <a:cs typeface="David" panose="020E0502060401010101" pitchFamily="34" charset="-79"/>
              </a:rPr>
              <a:t>. </a:t>
            </a:r>
            <a:endParaRPr lang="en-IL" sz="1200" dirty="0">
              <a:effectLst/>
              <a:latin typeface="David" panose="020E0502060401010101" pitchFamily="34" charset="-79"/>
              <a:ea typeface="David" panose="020E0502060401010101" pitchFamily="34" charset="-79"/>
              <a:cs typeface="David" panose="020E0502060401010101" pitchFamily="34" charset="-79"/>
            </a:endParaRPr>
          </a:p>
          <a:p>
            <a:pPr algn="just" rtl="1">
              <a:lnSpc>
                <a:spcPct val="150000"/>
              </a:lnSpc>
              <a:spcAft>
                <a:spcPts val="800"/>
              </a:spcAft>
            </a:pPr>
            <a:r>
              <a:rPr lang="he-IL" sz="1200" dirty="0">
                <a:effectLst/>
                <a:latin typeface="David" panose="020E0502060401010101" pitchFamily="34" charset="-79"/>
                <a:ea typeface="David" panose="020E0502060401010101" pitchFamily="34" charset="-79"/>
                <a:cs typeface="David" panose="020E0502060401010101" pitchFamily="34" charset="-79"/>
              </a:rPr>
              <a:t>מערכת זו כוללת 16 מצלמות </a:t>
            </a:r>
            <a:r>
              <a:rPr lang="he-IL" sz="1200" dirty="0" err="1">
                <a:effectLst/>
                <a:latin typeface="David" panose="020E0502060401010101" pitchFamily="34" charset="-79"/>
                <a:ea typeface="David" panose="020E0502060401010101" pitchFamily="34" charset="-79"/>
                <a:cs typeface="David" panose="020E0502060401010101" pitchFamily="34" charset="-79"/>
              </a:rPr>
              <a:t>אינפרא</a:t>
            </a:r>
            <a:r>
              <a:rPr lang="he-IL" sz="1200" dirty="0">
                <a:effectLst/>
                <a:latin typeface="David" panose="020E0502060401010101" pitchFamily="34" charset="-79"/>
                <a:ea typeface="David" panose="020E0502060401010101" pitchFamily="34" charset="-79"/>
                <a:cs typeface="David" panose="020E0502060401010101" pitchFamily="34" charset="-79"/>
              </a:rPr>
              <a:t>-אדום אשר פועלות בו-זמנית בתדירות של 120 </a:t>
            </a:r>
            <a:r>
              <a:rPr lang="en-US" sz="1200" dirty="0">
                <a:effectLst/>
                <a:latin typeface="David" panose="020E0502060401010101" pitchFamily="34" charset="-79"/>
                <a:ea typeface="David" panose="020E0502060401010101" pitchFamily="34" charset="-79"/>
                <a:cs typeface="David" panose="020E0502060401010101" pitchFamily="34" charset="-79"/>
              </a:rPr>
              <a:t>Hz</a:t>
            </a:r>
            <a:r>
              <a:rPr lang="he-IL" sz="1200" dirty="0">
                <a:effectLst/>
                <a:latin typeface="David" panose="020E0502060401010101" pitchFamily="34" charset="-79"/>
                <a:ea typeface="David" panose="020E0502060401010101" pitchFamily="34" charset="-79"/>
                <a:cs typeface="David" panose="020E0502060401010101" pitchFamily="34" charset="-79"/>
              </a:rPr>
              <a:t>. תמונות המצלמה ממופות למערכת קואורדינטות תלת ממדית לתוכנת </a:t>
            </a:r>
            <a:r>
              <a:rPr lang="en-US" sz="1200" dirty="0">
                <a:effectLst/>
                <a:latin typeface="David" panose="020E0502060401010101" pitchFamily="34" charset="-79"/>
                <a:ea typeface="David" panose="020E0502060401010101" pitchFamily="34" charset="-79"/>
                <a:cs typeface="David" panose="020E0502060401010101" pitchFamily="34" charset="-79"/>
              </a:rPr>
              <a:t>Vicon Nexus</a:t>
            </a:r>
            <a:r>
              <a:rPr lang="he-IL" sz="1200" dirty="0">
                <a:effectLst/>
                <a:latin typeface="David" panose="020E0502060401010101" pitchFamily="34" charset="-79"/>
                <a:ea typeface="David" panose="020E0502060401010101" pitchFamily="34" charset="-79"/>
                <a:cs typeface="David" panose="020E0502060401010101" pitchFamily="34" charset="-79"/>
              </a:rPr>
              <a:t> באמצעות אלגוריתם טרנספורמציה לינארית ישירה [24].</a:t>
            </a:r>
          </a:p>
          <a:p>
            <a:pPr algn="just" rtl="1">
              <a:lnSpc>
                <a:spcPct val="150000"/>
              </a:lnSpc>
              <a:spcAft>
                <a:spcPts val="800"/>
              </a:spcAft>
            </a:pPr>
            <a:r>
              <a:rPr lang="he-IL" sz="1200" dirty="0">
                <a:effectLst/>
                <a:latin typeface="David" panose="020E0502060401010101" pitchFamily="34" charset="-79"/>
                <a:ea typeface="David" panose="020E0502060401010101" pitchFamily="34" charset="-79"/>
                <a:cs typeface="David" panose="020E0502060401010101" pitchFamily="34" charset="-79"/>
              </a:rPr>
              <a:t>נבדקי הניסוי לובשים חליפת גוף ייעודית עליה 39 מרקרים מחזירי אור ובעלי רדיוס של 14 מ"מ הממוקמים בנקודות ציון ספציפיות. שני מרקרים נוספים הונחו על גבי פלטפורמת ה- </a:t>
            </a:r>
            <a:r>
              <a:rPr lang="en-US" sz="1200" dirty="0">
                <a:effectLst/>
                <a:latin typeface="David" panose="020E0502060401010101" pitchFamily="34" charset="-79"/>
                <a:ea typeface="David" panose="020E0502060401010101" pitchFamily="34" charset="-79"/>
                <a:cs typeface="David" panose="020E0502060401010101" pitchFamily="34" charset="-79"/>
              </a:rPr>
              <a:t>BaMPer</a:t>
            </a:r>
            <a:r>
              <a:rPr lang="he-IL" sz="1200" dirty="0">
                <a:effectLst/>
                <a:latin typeface="David" panose="020E0502060401010101" pitchFamily="34" charset="-79"/>
                <a:ea typeface="David" panose="020E0502060401010101" pitchFamily="34" charset="-79"/>
                <a:cs typeface="David" panose="020E0502060401010101" pitchFamily="34" charset="-79"/>
              </a:rPr>
              <a:t> כדי לעקוב אחר תזוזת הפלטפורמה.</a:t>
            </a:r>
            <a:endParaRPr lang="en-IL" sz="1200" dirty="0">
              <a:effectLst/>
              <a:latin typeface="David" panose="020E0502060401010101" pitchFamily="34" charset="-79"/>
              <a:ea typeface="David" panose="020E0502060401010101" pitchFamily="34" charset="-79"/>
              <a:cs typeface="David" panose="020E0502060401010101" pitchFamily="34"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David" panose="020E0502060401010101" pitchFamily="34" charset="-79"/>
                <a:ea typeface="David" panose="020E0502060401010101" pitchFamily="34" charset="-79"/>
                <a:cs typeface="David" panose="020E0502060401010101" pitchFamily="34" charset="-79"/>
              </a:rPr>
              <a:t>כלל הנתונים הנקלטים במערכת מעובדים באמצעות תוכנת ה-</a:t>
            </a:r>
            <a:r>
              <a:rPr lang="en-US" sz="1800" dirty="0">
                <a:effectLst/>
                <a:latin typeface="David" panose="020E0502060401010101" pitchFamily="34" charset="-79"/>
                <a:ea typeface="David" panose="020E0502060401010101" pitchFamily="34" charset="-79"/>
                <a:cs typeface="David" panose="020E0502060401010101" pitchFamily="34" charset="-79"/>
              </a:rPr>
              <a:t>Vicon-Nexus</a:t>
            </a:r>
            <a:r>
              <a:rPr lang="he-IL" sz="1800" dirty="0">
                <a:effectLst/>
                <a:latin typeface="David" panose="020E0502060401010101" pitchFamily="34" charset="-79"/>
                <a:ea typeface="David" panose="020E0502060401010101" pitchFamily="34" charset="-79"/>
                <a:cs typeface="David" panose="020E0502060401010101" pitchFamily="34" charset="-79"/>
              </a:rPr>
              <a:t>, זהו הכלי הטוב ביותר בשוק לעיבוד, מידול ואנליזת תנועה. תוכנה זו מזהה "חורים" (</a:t>
            </a:r>
            <a:r>
              <a:rPr lang="en-US" sz="1800" dirty="0">
                <a:effectLst/>
                <a:latin typeface="David" panose="020E0502060401010101" pitchFamily="34" charset="-79"/>
                <a:ea typeface="David" panose="020E0502060401010101" pitchFamily="34" charset="-79"/>
                <a:cs typeface="David" panose="020E0502060401010101" pitchFamily="34" charset="-79"/>
              </a:rPr>
              <a:t>gaps</a:t>
            </a:r>
            <a:r>
              <a:rPr lang="he-IL" sz="1800" dirty="0">
                <a:effectLst/>
                <a:latin typeface="David" panose="020E0502060401010101" pitchFamily="34" charset="-79"/>
                <a:ea typeface="David" panose="020E0502060401010101" pitchFamily="34" charset="-79"/>
                <a:cs typeface="David" panose="020E0502060401010101" pitchFamily="34" charset="-79"/>
              </a:rPr>
              <a:t>) במדידות, ובוחנת את איכות התיוג שלהן באופן אוטומטי. בנוסף, היא מאפשרת סקירה כללית, וויזואלית של הנדבק ואפשרויות שונות למילוי ה-</a:t>
            </a:r>
            <a:r>
              <a:rPr lang="en-US" sz="1800" dirty="0">
                <a:effectLst/>
                <a:latin typeface="David" panose="020E0502060401010101" pitchFamily="34" charset="-79"/>
                <a:ea typeface="David" panose="020E0502060401010101" pitchFamily="34" charset="-79"/>
                <a:cs typeface="David" panose="020E0502060401010101" pitchFamily="34" charset="-79"/>
              </a:rPr>
              <a:t>gaps</a:t>
            </a:r>
            <a:r>
              <a:rPr lang="he-IL" sz="1800" dirty="0">
                <a:effectLst/>
                <a:latin typeface="David" panose="020E0502060401010101" pitchFamily="34" charset="-79"/>
                <a:ea typeface="David" panose="020E0502060401010101" pitchFamily="34" charset="-79"/>
                <a:cs typeface="David" panose="020E0502060401010101" pitchFamily="34" charset="-79"/>
              </a:rPr>
              <a:t> לשם תיקון הנתונים במידת הצורך. לאחר ניתוח הנתונים ועיבודם בתוכנה זו, ניתן להנפיק קובץ מידע מלא אודות הניסוי [25].</a:t>
            </a:r>
            <a:endParaRPr lang="en-IL" sz="1800" dirty="0">
              <a:effectLst/>
              <a:latin typeface="David" panose="020E0502060401010101" pitchFamily="34" charset="-79"/>
              <a:ea typeface="David" panose="020E0502060401010101" pitchFamily="34" charset="-79"/>
              <a:cs typeface="David" panose="020E0502060401010101" pitchFamily="34" charset="-79"/>
            </a:endParaRPr>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14</a:t>
            </a:fld>
            <a:endParaRPr lang="en-IL"/>
          </a:p>
        </p:txBody>
      </p:sp>
    </p:spTree>
    <p:extLst>
      <p:ext uri="{BB962C8B-B14F-4D97-AF65-F5344CB8AC3E}">
        <p14:creationId xmlns:p14="http://schemas.microsoft.com/office/powerpoint/2010/main" val="1623515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a:lnSpc>
                <a:spcPct val="100000"/>
              </a:lnSpc>
              <a:spcAft>
                <a:spcPts val="800"/>
              </a:spcAft>
              <a:buNone/>
            </a:pPr>
            <a:r>
              <a:rPr lang="he-IL" sz="1200" dirty="0">
                <a:latin typeface="David" panose="020E0502060401010101" pitchFamily="34" charset="-79"/>
                <a:ea typeface="David" panose="020E0502060401010101" pitchFamily="34" charset="-79"/>
                <a:cs typeface="David" panose="020E0502060401010101" pitchFamily="34" charset="-79"/>
              </a:rPr>
              <a:t>ניסויי לווידוא </a:t>
            </a:r>
            <a:r>
              <a:rPr lang="he-IL" sz="1200" dirty="0">
                <a:solidFill>
                  <a:schemeClr val="tx1"/>
                </a:solidFill>
                <a:latin typeface="David" panose="020E0502060401010101" pitchFamily="34" charset="-79"/>
                <a:cs typeface="David" panose="020E0502060401010101" pitchFamily="34" charset="-79"/>
              </a:rPr>
              <a:t>זיהוי נפילות </a:t>
            </a:r>
            <a:r>
              <a:rPr lang="he-IL" sz="1200" dirty="0">
                <a:latin typeface="David" panose="020E0502060401010101" pitchFamily="34" charset="-79"/>
                <a:cs typeface="David" panose="020E0502060401010101" pitchFamily="34" charset="-79"/>
              </a:rPr>
              <a:t>וכמעט נפילות </a:t>
            </a:r>
          </a:p>
          <a:p>
            <a:pPr marL="0" indent="0" algn="r">
              <a:lnSpc>
                <a:spcPct val="100000"/>
              </a:lnSpc>
              <a:spcAft>
                <a:spcPts val="800"/>
              </a:spcAft>
              <a:buNone/>
            </a:pPr>
            <a:r>
              <a:rPr lang="he-IL" sz="1200" dirty="0">
                <a:latin typeface="David" panose="020E0502060401010101" pitchFamily="34" charset="-79"/>
                <a:cs typeface="David" panose="020E0502060401010101" pitchFamily="34" charset="-79"/>
              </a:rPr>
              <a:t>באמצעות מערכת ה-</a:t>
            </a:r>
            <a:r>
              <a:rPr lang="en-US" sz="1200" dirty="0">
                <a:latin typeface="David" panose="020E0502060401010101" pitchFamily="34" charset="-79"/>
                <a:cs typeface="David" panose="020E0502060401010101" pitchFamily="34" charset="-79"/>
              </a:rPr>
              <a:t>Vicon</a:t>
            </a:r>
            <a:endParaRPr lang="he-IL" sz="1200" dirty="0">
              <a:latin typeface="David" panose="020E0502060401010101" pitchFamily="34" charset="-79"/>
              <a:cs typeface="David" panose="020E0502060401010101" pitchFamily="34" charset="-79"/>
            </a:endParaRPr>
          </a:p>
          <a:p>
            <a:pPr marL="0" indent="0" algn="r">
              <a:lnSpc>
                <a:spcPct val="100000"/>
              </a:lnSpc>
              <a:spcAft>
                <a:spcPts val="800"/>
              </a:spcAft>
              <a:buNone/>
            </a:pPr>
            <a:r>
              <a:rPr lang="he-IL" sz="1200" dirty="0">
                <a:latin typeface="David" panose="020E0502060401010101" pitchFamily="34" charset="-79"/>
                <a:cs typeface="David" panose="020E0502060401010101" pitchFamily="34" charset="-79"/>
              </a:rPr>
              <a:t>הסבר על </a:t>
            </a:r>
            <a:r>
              <a:rPr lang="he-IL" sz="1200" dirty="0" err="1">
                <a:latin typeface="David" panose="020E0502060401010101" pitchFamily="34" charset="-79"/>
                <a:cs typeface="David" panose="020E0502060401010101" pitchFamily="34" charset="-79"/>
              </a:rPr>
              <a:t>ויקון</a:t>
            </a:r>
            <a:r>
              <a:rPr lang="he-IL" sz="1200" dirty="0">
                <a:latin typeface="David" panose="020E0502060401010101" pitchFamily="34" charset="-79"/>
                <a:cs typeface="David" panose="020E0502060401010101" pitchFamily="34" charset="-79"/>
              </a:rPr>
              <a:t> ובמפר</a:t>
            </a:r>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16</a:t>
            </a:fld>
            <a:endParaRPr lang="en-IL"/>
          </a:p>
        </p:txBody>
      </p:sp>
    </p:spTree>
    <p:extLst>
      <p:ext uri="{BB962C8B-B14F-4D97-AF65-F5344CB8AC3E}">
        <p14:creationId xmlns:p14="http://schemas.microsoft.com/office/powerpoint/2010/main" val="583681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vid" panose="020E0502060401010101" pitchFamily="34" charset="-79"/>
              <a:ea typeface="David" panose="020E0502060401010101" pitchFamily="34" charset="-79"/>
              <a:cs typeface="David" panose="020E0502060401010101" pitchFamily="34"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vid" panose="020E0502060401010101" pitchFamily="34" charset="-79"/>
                <a:ea typeface="David" panose="020E0502060401010101" pitchFamily="34" charset="-79"/>
                <a:cs typeface="David" panose="020E0502060401010101" pitchFamily="34" charset="-79"/>
              </a:rPr>
              <a:t>ניסויי לווידוא </a:t>
            </a:r>
            <a:r>
              <a:rPr lang="he-IL" sz="1200" dirty="0">
                <a:solidFill>
                  <a:schemeClr val="tx1"/>
                </a:solidFill>
                <a:latin typeface="David" panose="020E0502060401010101" pitchFamily="34" charset="-79"/>
                <a:cs typeface="David" panose="020E0502060401010101" pitchFamily="34" charset="-79"/>
              </a:rPr>
              <a:t>זיהוי נפילות וכמעט נפילות על ידי מיקום מרכז המסה בציר האנכי כתלות בזמן</a:t>
            </a:r>
            <a:endParaRPr lang="he-IL" sz="1200" i="1" dirty="0">
              <a:latin typeface="Cambria Math" panose="02040503050406030204" pitchFamily="18" charset="0"/>
              <a:ea typeface="Cambria Math" panose="02040503050406030204" pitchFamily="18" charset="0"/>
              <a:cs typeface="David" panose="020E0502060401010101" pitchFamily="34"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chemeClr val="tx1"/>
                </a:solidFill>
                <a:latin typeface="David" panose="020E0502060401010101" pitchFamily="34" charset="-79"/>
                <a:cs typeface="David" panose="020E0502060401010101" pitchFamily="34" charset="-79"/>
              </a:rPr>
              <a:t>לערוך השוואה בין המדידות שהתקבלו במערכת ה-</a:t>
            </a:r>
            <a:r>
              <a:rPr lang="en-US" sz="1200" dirty="0">
                <a:solidFill>
                  <a:schemeClr val="tx1"/>
                </a:solidFill>
                <a:latin typeface="David" panose="020E0502060401010101" pitchFamily="34" charset="-79"/>
                <a:cs typeface="David" panose="020E0502060401010101" pitchFamily="34" charset="-79"/>
              </a:rPr>
              <a:t>Vicon</a:t>
            </a:r>
            <a:r>
              <a:rPr lang="he-IL" sz="1200" dirty="0">
                <a:solidFill>
                  <a:schemeClr val="tx1"/>
                </a:solidFill>
                <a:latin typeface="David" panose="020E0502060401010101" pitchFamily="34" charset="-79"/>
                <a:cs typeface="David" panose="020E0502060401010101" pitchFamily="34" charset="-79"/>
              </a:rPr>
              <a:t> לבין המדידות שהתקבלו ב-</a:t>
            </a:r>
            <a:r>
              <a:rPr lang="en-US" sz="1200" dirty="0">
                <a:solidFill>
                  <a:schemeClr val="tx1"/>
                </a:solidFill>
                <a:latin typeface="David" panose="020E0502060401010101" pitchFamily="34" charset="-79"/>
                <a:cs typeface="David" panose="020E0502060401010101" pitchFamily="34" charset="-79"/>
              </a:rPr>
              <a:t>LiDAR</a:t>
            </a:r>
            <a:r>
              <a:rPr lang="he-IL" sz="1200" dirty="0">
                <a:solidFill>
                  <a:schemeClr val="tx1"/>
                </a:solidFill>
                <a:latin typeface="David" panose="020E0502060401010101" pitchFamily="34" charset="-79"/>
                <a:cs typeface="David" panose="020E0502060401010101" pitchFamily="34" charset="-79"/>
              </a:rPr>
              <a:t> לשם תיקוף האלגוריתם</a:t>
            </a:r>
            <a:endParaRPr lang="he-IL" sz="1600" b="1" u="sng" dirty="0">
              <a:solidFill>
                <a:schemeClr val="tx1"/>
              </a:solidFill>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17</a:t>
            </a:fld>
            <a:endParaRPr lang="en-IL"/>
          </a:p>
        </p:txBody>
      </p:sp>
    </p:spTree>
    <p:extLst>
      <p:ext uri="{BB962C8B-B14F-4D97-AF65-F5344CB8AC3E}">
        <p14:creationId xmlns:p14="http://schemas.microsoft.com/office/powerpoint/2010/main" val="2345058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a:lnSpc>
                <a:spcPct val="150000"/>
              </a:lnSpc>
              <a:buNone/>
            </a:pPr>
            <a:r>
              <a:rPr lang="he-IL" sz="1200" dirty="0">
                <a:latin typeface="David" panose="020E0502060401010101" pitchFamily="34" charset="-79"/>
                <a:ea typeface="David" panose="020E0502060401010101" pitchFamily="34" charset="-79"/>
                <a:cs typeface="David" panose="020E0502060401010101" pitchFamily="34" charset="-79"/>
              </a:rPr>
              <a:t>מספק מידע בצורה טובה אודות מיקומו, מהירותו וזמן שהייתו בחדר של הנבדק </a:t>
            </a:r>
            <a:r>
              <a:rPr lang="he-IL" sz="1200" dirty="0">
                <a:effectLst/>
                <a:latin typeface="David" panose="020E0502060401010101" pitchFamily="34" charset="-79"/>
                <a:ea typeface="David" panose="020E0502060401010101" pitchFamily="34" charset="-79"/>
                <a:cs typeface="David" panose="020E0502060401010101" pitchFamily="34" charset="-79"/>
              </a:rPr>
              <a:t>כך שניתן לחשב את המרחק האוקלידי אותו הוא עובר.</a:t>
            </a:r>
          </a:p>
          <a:p>
            <a:pPr marL="0" marR="0" lvl="0" indent="0" algn="r" defTabSz="914400" rtl="1" eaLnBrk="1" fontAlgn="auto" latinLnBrk="0" hangingPunct="1">
              <a:lnSpc>
                <a:spcPct val="150000"/>
              </a:lnSpc>
              <a:spcBef>
                <a:spcPts val="0"/>
              </a:spcBef>
              <a:spcAft>
                <a:spcPts val="0"/>
              </a:spcAft>
              <a:buClrTx/>
              <a:buSzTx/>
              <a:buFontTx/>
              <a:buNone/>
              <a:tabLst/>
              <a:defRPr/>
            </a:pPr>
            <a:endParaRPr lang="he-IL" sz="1200" dirty="0">
              <a:effectLst/>
              <a:latin typeface="David" panose="020E0502060401010101" pitchFamily="34" charset="-79"/>
              <a:ea typeface="David" panose="020E0502060401010101" pitchFamily="34" charset="-79"/>
              <a:cs typeface="David" panose="020E0502060401010101" pitchFamily="34" charset="-79"/>
            </a:endParaRPr>
          </a:p>
          <a:p>
            <a:pPr marL="0" indent="0">
              <a:lnSpc>
                <a:spcPct val="150000"/>
              </a:lnSpc>
              <a:buNone/>
            </a:pPr>
            <a:r>
              <a:rPr lang="he-IL" sz="1200" dirty="0">
                <a:effectLst/>
                <a:latin typeface="David" panose="020E0502060401010101" pitchFamily="34" charset="-79"/>
                <a:ea typeface="David" panose="020E0502060401010101" pitchFamily="34" charset="-79"/>
                <a:cs typeface="David" panose="020E0502060401010101" pitchFamily="34" charset="-79"/>
              </a:rPr>
              <a:t>החיישן אכן מזהה תנועה חריגה של הנבדקים כאשר תנועה זו קורית מפרטורבציה של ה</a:t>
            </a:r>
            <a:r>
              <a:rPr lang="en-US" sz="1200" dirty="0">
                <a:effectLst/>
                <a:latin typeface="David" panose="020E0502060401010101" pitchFamily="34" charset="-79"/>
                <a:ea typeface="David" panose="020E0502060401010101" pitchFamily="34" charset="-79"/>
                <a:cs typeface="David" panose="020E0502060401010101" pitchFamily="34" charset="-79"/>
              </a:rPr>
              <a:t>BaMPer</a:t>
            </a:r>
            <a:r>
              <a:rPr lang="he-IL" sz="1200" dirty="0">
                <a:effectLst/>
                <a:latin typeface="David" panose="020E0502060401010101" pitchFamily="34" charset="-79"/>
                <a:ea typeface="David" panose="020E0502060401010101" pitchFamily="34" charset="-79"/>
                <a:cs typeface="David" panose="020E0502060401010101" pitchFamily="34" charset="-79"/>
              </a:rPr>
              <a:t> וגורמת ל"כמעט נפילה" של הנבדק.</a:t>
            </a:r>
          </a:p>
          <a:p>
            <a:pPr marL="0" indent="0">
              <a:lnSpc>
                <a:spcPct val="150000"/>
              </a:lnSpc>
              <a:buNone/>
            </a:pPr>
            <a:r>
              <a:rPr lang="he-IL" sz="1200" dirty="0">
                <a:effectLst/>
                <a:latin typeface="David" panose="020E0502060401010101" pitchFamily="34" charset="-79"/>
                <a:ea typeface="David" panose="020E0502060401010101" pitchFamily="34" charset="-79"/>
                <a:cs typeface="David" panose="020E0502060401010101" pitchFamily="34" charset="-79"/>
              </a:rPr>
              <a:t>החריגות אצל רוב הנבדקים התרחשו באותן שניות לערך ובהשוואה לפרוטוקול הניסוי, אשר בו מצוין באיזו שנייה אירעה פרטורבציה במערכת, ניתן לראות כי החריגות אכן התרחשו בזמנים בהם אירעה פרטורבציה שגרמה למעידה של הנבדק. על סמך ניתוח תוצאות הניסויים התקבל כי למערכת ה-</a:t>
            </a:r>
            <a:r>
              <a:rPr lang="en-US" sz="1200" dirty="0">
                <a:effectLst/>
                <a:latin typeface="David" panose="020E0502060401010101" pitchFamily="34" charset="-79"/>
                <a:ea typeface="David" panose="020E0502060401010101" pitchFamily="34" charset="-79"/>
                <a:cs typeface="David" panose="020E0502060401010101" pitchFamily="34" charset="-79"/>
              </a:rPr>
              <a:t>LiDAR</a:t>
            </a:r>
            <a:r>
              <a:rPr lang="he-IL" sz="1200" dirty="0">
                <a:effectLst/>
                <a:latin typeface="David" panose="020E0502060401010101" pitchFamily="34" charset="-79"/>
                <a:ea typeface="David" panose="020E0502060401010101" pitchFamily="34" charset="-79"/>
                <a:cs typeface="David" panose="020E0502060401010101" pitchFamily="34" charset="-79"/>
              </a:rPr>
              <a:t> יש דיוק של 50% בהשוואה למערכת ה-</a:t>
            </a:r>
            <a:r>
              <a:rPr lang="en-US" sz="1200" dirty="0">
                <a:effectLst/>
                <a:latin typeface="David" panose="020E0502060401010101" pitchFamily="34" charset="-79"/>
                <a:ea typeface="David" panose="020E0502060401010101" pitchFamily="34" charset="-79"/>
                <a:cs typeface="David" panose="020E0502060401010101" pitchFamily="34" charset="-79"/>
              </a:rPr>
              <a:t>Vicon</a:t>
            </a:r>
            <a:r>
              <a:rPr lang="he-IL" sz="1200" dirty="0">
                <a:effectLst/>
                <a:latin typeface="David" panose="020E0502060401010101" pitchFamily="34" charset="-79"/>
                <a:ea typeface="David" panose="020E0502060401010101" pitchFamily="34" charset="-79"/>
                <a:cs typeface="David" panose="020E0502060401010101" pitchFamily="34" charset="-79"/>
              </a:rPr>
              <a:t>.</a:t>
            </a:r>
          </a:p>
          <a:p>
            <a:pPr marL="0" indent="0">
              <a:lnSpc>
                <a:spcPct val="150000"/>
              </a:lnSpc>
              <a:buNone/>
            </a:pPr>
            <a:endParaRPr lang="en-IL" sz="1200" dirty="0">
              <a:effectLst/>
              <a:latin typeface="David" panose="020E0502060401010101" pitchFamily="34" charset="-79"/>
              <a:ea typeface="David" panose="020E0502060401010101" pitchFamily="34" charset="-79"/>
              <a:cs typeface="David" panose="020E0502060401010101" pitchFamily="34" charset="-79"/>
            </a:endParaRPr>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18</a:t>
            </a:fld>
            <a:endParaRPr lang="en-IL"/>
          </a:p>
        </p:txBody>
      </p:sp>
    </p:spTree>
    <p:extLst>
      <p:ext uri="{BB962C8B-B14F-4D97-AF65-F5344CB8AC3E}">
        <p14:creationId xmlns:p14="http://schemas.microsoft.com/office/powerpoint/2010/main" val="3676280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 שימוש בבינה מלאכותית לזיהוי כמעט נפילות ונפילות, באמצעות אימון רשת כך שתוכל לזהות ולחזות נפילות וכמעט נפילות.</a:t>
            </a:r>
          </a:p>
          <a:p>
            <a:pPr algn="r"/>
            <a:r>
              <a:rPr lang="he-IL" dirty="0"/>
              <a:t>• פלט דוח מעקב נתונים חודשי שיאפשר למשתמש ולמשפחתו לפקח על מצבו הבריאותי ותפקודו, כך שיוכלו לנסות לערב בזמן גורמים קליניים מתאימים שיעזרו בשיפור אורח חיי המשתמש במידת הצורך.</a:t>
            </a:r>
          </a:p>
          <a:p>
            <a:pPr algn="r"/>
            <a:r>
              <a:rPr lang="he-IL" dirty="0"/>
              <a:t>• פיתוח ממשק ליצירת קשר עם מוקד חירום כך שברגע שהחיישן מזהה שהמשתמש נופל לגמרי ולא חוזר לעמוד לאחר זמן סביר של שניות, תהיה פקודה בקוד שמובילה לשיחה או התרעה למוקד החירום דרך המחשב המחובר אליו.</a:t>
            </a:r>
          </a:p>
          <a:p>
            <a:pPr algn="r"/>
            <a:r>
              <a:rPr lang="he-IL" dirty="0"/>
              <a:t>• פיתוח ממשק משתמש גרפי לצורך חוויה מהנה, נוחה וקלה של המשתמש בעת הפעלת המערכת ובעת הפקת הפלט הרצוי בצורה אמינה ונגישה. </a:t>
            </a:r>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20</a:t>
            </a:fld>
            <a:endParaRPr lang="en-IL"/>
          </a:p>
        </p:txBody>
      </p:sp>
    </p:spTree>
    <p:extLst>
      <p:ext uri="{BB962C8B-B14F-4D97-AF65-F5344CB8AC3E}">
        <p14:creationId xmlns:p14="http://schemas.microsoft.com/office/powerpoint/2010/main" val="1929842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1" i="0" dirty="0" err="1">
                <a:solidFill>
                  <a:srgbClr val="202122"/>
                </a:solidFill>
                <a:effectLst/>
                <a:latin typeface="Arial" panose="020B0604020202020204" pitchFamily="34" charset="0"/>
              </a:rPr>
              <a:t>לידאר</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היא טכנולוגיית </a:t>
            </a:r>
            <a:r>
              <a:rPr lang="he-IL" b="0" i="0" u="none" strike="noStrike" dirty="0">
                <a:solidFill>
                  <a:srgbClr val="DD3333"/>
                </a:solidFill>
                <a:effectLst/>
                <a:latin typeface="Arial" panose="020B0604020202020204" pitchFamily="34" charset="0"/>
                <a:hlinkClick r:id="rId3" tooltip="מדידת מרחק (הדף אינו קיים)"/>
              </a:rPr>
              <a:t>מדידת מרחק</a:t>
            </a:r>
            <a:r>
              <a:rPr lang="he-IL" b="0" i="0" dirty="0">
                <a:solidFill>
                  <a:srgbClr val="202122"/>
                </a:solidFill>
                <a:effectLst/>
                <a:latin typeface="Arial" panose="020B0604020202020204" pitchFamily="34" charset="0"/>
              </a:rPr>
              <a:t> על ידי הארת המטרה בקרן </a:t>
            </a:r>
            <a:r>
              <a:rPr lang="he-IL" b="0" i="0" u="none" strike="noStrike" dirty="0">
                <a:solidFill>
                  <a:srgbClr val="0645AD"/>
                </a:solidFill>
                <a:effectLst/>
                <a:latin typeface="Arial" panose="020B0604020202020204" pitchFamily="34" charset="0"/>
                <a:hlinkClick r:id="rId4" tooltip="לייזר"/>
              </a:rPr>
              <a:t>לייזר</a:t>
            </a:r>
            <a:r>
              <a:rPr lang="he-IL" b="0" i="0" dirty="0">
                <a:solidFill>
                  <a:srgbClr val="202122"/>
                </a:solidFill>
                <a:effectLst/>
                <a:latin typeface="Arial" panose="020B0604020202020204" pitchFamily="34" charset="0"/>
              </a:rPr>
              <a:t>, ומדידת הזמן שלוקח לקרן האור לחזור למקלט.</a:t>
            </a:r>
          </a:p>
          <a:p>
            <a:pPr algn="r" rtl="1"/>
            <a:r>
              <a:rPr lang="he-IL" b="0" i="0" dirty="0">
                <a:solidFill>
                  <a:srgbClr val="202122"/>
                </a:solidFill>
                <a:effectLst/>
                <a:latin typeface="Arial" panose="020B0604020202020204" pitchFamily="34" charset="0"/>
              </a:rPr>
              <a:t>המילה </a:t>
            </a:r>
            <a:r>
              <a:rPr lang="he-IL" b="0" i="0" dirty="0" err="1">
                <a:solidFill>
                  <a:srgbClr val="202122"/>
                </a:solidFill>
                <a:effectLst/>
                <a:latin typeface="Arial" panose="020B0604020202020204" pitchFamily="34" charset="0"/>
              </a:rPr>
              <a:t>לידאר</a:t>
            </a:r>
            <a:r>
              <a:rPr lang="he-IL" b="0" i="0" dirty="0">
                <a:solidFill>
                  <a:srgbClr val="202122"/>
                </a:solidFill>
                <a:effectLst/>
                <a:latin typeface="Arial" panose="020B0604020202020204" pitchFamily="34" charset="0"/>
              </a:rPr>
              <a:t> בלועזית נוצרה משילוב המילים </a:t>
            </a:r>
            <a:r>
              <a:rPr lang="he-IL" b="0" i="0" u="none" strike="noStrike" dirty="0">
                <a:solidFill>
                  <a:srgbClr val="0645AD"/>
                </a:solidFill>
                <a:effectLst/>
                <a:latin typeface="Arial" panose="020B0604020202020204" pitchFamily="34" charset="0"/>
                <a:hlinkClick r:id="rId5" tooltip="אור"/>
              </a:rPr>
              <a:t>אור</a:t>
            </a:r>
            <a:r>
              <a:rPr lang="he-IL" b="0"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ו</a:t>
            </a:r>
            <a:r>
              <a:rPr lang="he-IL" b="0" i="0" u="none" strike="noStrike" dirty="0">
                <a:solidFill>
                  <a:srgbClr val="0645AD"/>
                </a:solidFill>
                <a:effectLst/>
                <a:latin typeface="Arial" panose="020B0604020202020204" pitchFamily="34" charset="0"/>
                <a:hlinkClick r:id="rId6" tooltip="מכ&quot;ם"/>
              </a:rPr>
              <a:t>מכ"ם</a:t>
            </a:r>
            <a:r>
              <a:rPr lang="he-IL" b="0" i="0" u="none" strike="noStrike"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ומבטאת את קיצור המילים "גילוי אור ומדידתו"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chemeClr val="tx1"/>
                </a:solidFill>
                <a:latin typeface="David" panose="020E0502060401010101" pitchFamily="34" charset="-79"/>
                <a:cs typeface="David" panose="020E0502060401010101" pitchFamily="34" charset="-79"/>
              </a:rPr>
              <a:t>הינו חיישן הבנוי מ-16 זוגות של מקריני לייזר ומקלטים במישורים שונים. הליידר מבצע סריקה פנורמית של </a:t>
            </a:r>
            <a:r>
              <a:rPr lang="en-US" sz="1200" dirty="0">
                <a:solidFill>
                  <a:schemeClr val="tx1"/>
                </a:solidFill>
                <a:latin typeface="David" panose="020E0502060401010101" pitchFamily="34" charset="-79"/>
                <a:cs typeface="David" panose="020E0502060401010101" pitchFamily="34" charset="-79"/>
              </a:rPr>
              <a:t>º</a:t>
            </a:r>
            <a:r>
              <a:rPr lang="he-IL" sz="1200" dirty="0">
                <a:solidFill>
                  <a:schemeClr val="tx1"/>
                </a:solidFill>
                <a:latin typeface="David" panose="020E0502060401010101" pitchFamily="34" charset="-79"/>
                <a:cs typeface="David" panose="020E0502060401010101" pitchFamily="34" charset="-79"/>
              </a:rPr>
              <a:t>360</a:t>
            </a:r>
            <a:r>
              <a:rPr lang="en-US" sz="1200" dirty="0">
                <a:solidFill>
                  <a:schemeClr val="tx1"/>
                </a:solidFill>
                <a:latin typeface="David" panose="020E0502060401010101" pitchFamily="34" charset="-79"/>
                <a:cs typeface="David" panose="020E0502060401010101" pitchFamily="34" charset="-79"/>
              </a:rPr>
              <a:t> </a:t>
            </a:r>
            <a:r>
              <a:rPr lang="he-IL" sz="1200" dirty="0">
                <a:solidFill>
                  <a:schemeClr val="tx1"/>
                </a:solidFill>
                <a:latin typeface="David" panose="020E0502060401010101" pitchFamily="34" charset="-79"/>
                <a:cs typeface="David" panose="020E0502060401010101" pitchFamily="34" charset="-79"/>
              </a:rPr>
              <a:t>ומפיק ענן נקודות על ידי חישוב מרחקי המשטחים הנסרקים. חיישן זה מוגדר בטוח לשימוש תחת כל תנאי השימוש הסטנדרטיים-</a:t>
            </a:r>
            <a:r>
              <a:rPr lang="he-IL" sz="1800" dirty="0">
                <a:effectLst/>
                <a:ea typeface="David" panose="020E0502060401010101" pitchFamily="34" charset="-79"/>
                <a:cs typeface="David" panose="020E0502060401010101" pitchFamily="34" charset="-79"/>
              </a:rPr>
              <a:t>(ללא מכשירים אופטיים מתקדמים) </a:t>
            </a:r>
            <a:endParaRPr lang="he-IL" sz="1200" dirty="0">
              <a:solidFill>
                <a:schemeClr val="tx1"/>
              </a:solidFill>
            </a:endParaRPr>
          </a:p>
          <a:p>
            <a:r>
              <a:rPr lang="he-IL" dirty="0"/>
              <a:t>טווח 0.5-70 מטר</a:t>
            </a:r>
          </a:p>
          <a:p>
            <a:r>
              <a:rPr lang="he-IL" dirty="0"/>
              <a:t>תדירות סריקה של 20 </a:t>
            </a:r>
            <a:r>
              <a:rPr lang="en-US" dirty="0"/>
              <a:t>Hz</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vid" panose="020E0502060401010101" pitchFamily="34" charset="-79"/>
                <a:cs typeface="David" panose="020E0502060401010101" pitchFamily="34" charset="-79"/>
              </a:rPr>
              <a:t>מפיק ענן נקודות של עד 315000 נקודות </a:t>
            </a:r>
            <a:r>
              <a:rPr lang="he-IL" sz="1200" dirty="0" err="1">
                <a:latin typeface="David" panose="020E0502060401010101" pitchFamily="34" charset="-79"/>
                <a:cs typeface="David" panose="020E0502060401010101" pitchFamily="34" charset="-79"/>
              </a:rPr>
              <a:t>בשניה</a:t>
            </a: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4</a:t>
            </a:fld>
            <a:endParaRPr lang="en-IL"/>
          </a:p>
        </p:txBody>
      </p:sp>
    </p:spTree>
    <p:extLst>
      <p:ext uri="{BB962C8B-B14F-4D97-AF65-F5344CB8AC3E}">
        <p14:creationId xmlns:p14="http://schemas.microsoft.com/office/powerpoint/2010/main" val="3709762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effectLst/>
                <a:ea typeface="David" panose="020E0502060401010101" pitchFamily="34" charset="-79"/>
                <a:cs typeface="David" panose="020E0502060401010101" pitchFamily="34" charset="-79"/>
              </a:rPr>
              <a:t>מערכת החישה ממוקמת בחלל החדר, למשל באחת הפינות, או צמוד לקיר בסלון, על מנת לא להפריע למשתמש בפעולותיו היום-יומיות, בגובה מסוים, וללא הפרעות בשדה ראייתו של החיישן</a:t>
            </a:r>
          </a:p>
          <a:p>
            <a:r>
              <a:rPr lang="he-IL" sz="1200" dirty="0">
                <a:effectLst/>
                <a:ea typeface="David" panose="020E0502060401010101" pitchFamily="34" charset="-79"/>
                <a:cs typeface="David" panose="020E0502060401010101" pitchFamily="34" charset="-79"/>
              </a:rPr>
              <a:t>בפרויקט זה אנו מניחים כי יכול להיות עד אדם אחד השוהה בחלל הדגימה.</a:t>
            </a:r>
          </a:p>
          <a:p>
            <a:r>
              <a:rPr lang="he-IL" sz="1200" dirty="0">
                <a:effectLst/>
                <a:ea typeface="David" panose="020E0502060401010101" pitchFamily="34" charset="-79"/>
                <a:cs typeface="David" panose="020E0502060401010101" pitchFamily="34" charset="-79"/>
              </a:rPr>
              <a:t>ה-</a:t>
            </a:r>
            <a:r>
              <a:rPr lang="en-US" sz="1200" dirty="0">
                <a:effectLst/>
                <a:latin typeface="David" panose="020E0502060401010101" pitchFamily="34" charset="-79"/>
                <a:ea typeface="David" panose="020E0502060401010101" pitchFamily="34" charset="-79"/>
              </a:rPr>
              <a:t>LiDAR</a:t>
            </a:r>
            <a:r>
              <a:rPr lang="he-IL" sz="1200" dirty="0">
                <a:effectLst/>
                <a:ea typeface="David" panose="020E0502060401010101" pitchFamily="34" charset="-79"/>
                <a:cs typeface="David" panose="020E0502060401010101" pitchFamily="34" charset="-79"/>
              </a:rPr>
              <a:t> התלת-ממדי מספק נתוני טווח של 360 מעלות וב-5 הרץ. למרות שהחיישן מתאפיין בטווח מדידה של 360 מעלות, נעדיף לא למקמה במרכז החדר, מכיוון שהיא תהווה מכשול פיזי עבור הקשישים, וניתן להסתפק במדידות בטווח של 180 מעלות בלבד. </a:t>
            </a:r>
          </a:p>
          <a:p>
            <a:r>
              <a:rPr lang="he-IL" sz="1200" dirty="0">
                <a:effectLst/>
                <a:ea typeface="David" panose="020E0502060401010101" pitchFamily="34" charset="-79"/>
                <a:cs typeface="David" panose="020E0502060401010101" pitchFamily="34" charset="-79"/>
              </a:rPr>
              <a:t>מחשב לעיבוד ניתוח ותרגום הנתונים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effectLst/>
                <a:ea typeface="David" panose="020E0502060401010101" pitchFamily="34" charset="-79"/>
                <a:cs typeface="David" panose="020E0502060401010101" pitchFamily="34" charset="-79"/>
              </a:rPr>
              <a:t>מעמד המוצר- תופס את חיישן ה</a:t>
            </a:r>
            <a:r>
              <a:rPr lang="en-US" sz="1200" dirty="0">
                <a:effectLst/>
                <a:latin typeface="David" panose="020E0502060401010101" pitchFamily="34" charset="-79"/>
                <a:ea typeface="David" panose="020E0502060401010101" pitchFamily="34" charset="-79"/>
              </a:rPr>
              <a:t>LiDAR</a:t>
            </a:r>
            <a:r>
              <a:rPr lang="he-IL" sz="1200" dirty="0">
                <a:effectLst/>
                <a:ea typeface="David" panose="020E0502060401010101" pitchFamily="34" charset="-79"/>
                <a:cs typeface="David" panose="020E0502060401010101" pitchFamily="34" charset="-79"/>
              </a:rPr>
              <a:t> בצורה כזו שלא ייפול עקב רעידות ו\או מכות לא צפויות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effectLst/>
                <a:ea typeface="David" panose="020E0502060401010101" pitchFamily="34" charset="-79"/>
                <a:cs typeface="David" panose="020E0502060401010101" pitchFamily="34" charset="-79"/>
              </a:rPr>
              <a:t>החלק העליון תופס את חיישן ה</a:t>
            </a:r>
            <a:r>
              <a:rPr lang="en-US" sz="1200" dirty="0">
                <a:effectLst/>
                <a:latin typeface="David" panose="020E0502060401010101" pitchFamily="34" charset="-79"/>
                <a:ea typeface="David" panose="020E0502060401010101" pitchFamily="34" charset="-79"/>
              </a:rPr>
              <a:t>LiDAR</a:t>
            </a:r>
            <a:r>
              <a:rPr lang="he-IL" sz="1200" dirty="0">
                <a:effectLst/>
                <a:ea typeface="David" panose="020E0502060401010101" pitchFamily="34" charset="-79"/>
                <a:cs typeface="David" panose="020E0502060401010101" pitchFamily="34" charset="-79"/>
              </a:rPr>
              <a:t> במקומו, והחלק התחתון הינו כיסוי למפצל החשמל ולשנאי המתח הן של המחשב והן של חיישן ה</a:t>
            </a:r>
            <a:r>
              <a:rPr lang="en-US" sz="1200" dirty="0">
                <a:effectLst/>
                <a:latin typeface="David" panose="020E0502060401010101" pitchFamily="34" charset="-79"/>
                <a:ea typeface="David" panose="020E0502060401010101" pitchFamily="34" charset="-79"/>
              </a:rPr>
              <a:t>LiDAR</a:t>
            </a:r>
            <a:r>
              <a:rPr lang="he-IL" sz="1200" dirty="0">
                <a:effectLst/>
                <a:ea typeface="David" panose="020E0502060401010101" pitchFamily="34" charset="-79"/>
                <a:cs typeface="David" panose="020E0502060401010101" pitchFamily="34" charset="-79"/>
              </a:rPr>
              <a:t>. </a:t>
            </a:r>
            <a:endParaRPr lang="en-IL" sz="1800" b="1"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effectLst/>
              <a:ea typeface="David" panose="020E0502060401010101" pitchFamily="34" charset="-79"/>
              <a:cs typeface="David" panose="020E0502060401010101" pitchFamily="34"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effectLst/>
              <a:ea typeface="David" panose="020E0502060401010101" pitchFamily="34" charset="-79"/>
              <a:cs typeface="David" panose="020E0502060401010101" pitchFamily="34" charset="-79"/>
            </a:endParaRPr>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5</a:t>
            </a:fld>
            <a:endParaRPr lang="en-IL"/>
          </a:p>
        </p:txBody>
      </p:sp>
    </p:spTree>
    <p:extLst>
      <p:ext uri="{BB962C8B-B14F-4D97-AF65-F5344CB8AC3E}">
        <p14:creationId xmlns:p14="http://schemas.microsoft.com/office/powerpoint/2010/main" val="331599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tx1"/>
                </a:solidFill>
              </a:rPr>
              <a:t>פיתוח אלגוריתם ותכנון </a:t>
            </a:r>
            <a:r>
              <a:rPr lang="he-IL" dirty="0">
                <a:solidFill>
                  <a:schemeClr val="tx1"/>
                </a:solidFill>
              </a:rPr>
              <a:t>מערכת</a:t>
            </a:r>
            <a:r>
              <a:rPr lang="he-IL" sz="1200" dirty="0">
                <a:solidFill>
                  <a:schemeClr val="tx1"/>
                </a:solidFill>
              </a:rPr>
              <a:t> (אשר תקלוט נתונים ותבצע ניתוח ותרגום שלהם לשם הערכת מצב הנבדקים. כך תינתן האפשרות לשיפור אורח חייהם בעזרת תוכניות קליניות מתאימות בהתאם להערכת </a:t>
            </a:r>
            <a:r>
              <a:rPr lang="he-IL" sz="1200" dirty="0"/>
              <a:t>מצבם והזעקת עזרה במידת הצורך)</a:t>
            </a:r>
            <a:endParaRPr lang="he-IL" sz="1200" dirty="0">
              <a:solidFill>
                <a:schemeClr val="tx1"/>
              </a:solidFill>
            </a:endParaRPr>
          </a:p>
          <a:p>
            <a:pPr algn="r"/>
            <a:r>
              <a:rPr lang="he-IL" dirty="0">
                <a:latin typeface="David" panose="020E0502060401010101" pitchFamily="34" charset="-79"/>
                <a:cs typeface="David" panose="020E0502060401010101" pitchFamily="34" charset="-79"/>
              </a:rPr>
              <a:t>השאיפה: כאשר המערכת מזהה שינויים חריגים בתזוזת האדם, כגון שינוי במיקום מרכז המסה, היא תדע לסווג מצב של "נפילה" או "כמעט נפילה" בהתאם לנתונים.</a:t>
            </a:r>
            <a:endParaRPr lang="he-IL" sz="2400" b="1" u="sng" dirty="0">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6</a:t>
            </a:fld>
            <a:endParaRPr lang="en-IL"/>
          </a:p>
        </p:txBody>
      </p:sp>
    </p:spTree>
    <p:extLst>
      <p:ext uri="{BB962C8B-B14F-4D97-AF65-F5344CB8AC3E}">
        <p14:creationId xmlns:p14="http://schemas.microsoft.com/office/powerpoint/2010/main" val="265890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8</a:t>
            </a:fld>
            <a:endParaRPr lang="en-IL"/>
          </a:p>
        </p:txBody>
      </p:sp>
    </p:spTree>
    <p:extLst>
      <p:ext uri="{BB962C8B-B14F-4D97-AF65-F5344CB8AC3E}">
        <p14:creationId xmlns:p14="http://schemas.microsoft.com/office/powerpoint/2010/main" val="255612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sz="1200" b="1" u="sng" dirty="0">
                <a:solidFill>
                  <a:srgbClr val="000000"/>
                </a:solidFill>
                <a:effectLst/>
                <a:latin typeface="David" panose="020E0502060401010101" pitchFamily="34" charset="-79"/>
                <a:ea typeface="David" panose="020E0502060401010101" pitchFamily="34" charset="-79"/>
                <a:cs typeface="David" panose="020E0502060401010101" pitchFamily="34" charset="-79"/>
              </a:rPr>
              <a:t>זמן שהייה בחדר</a:t>
            </a:r>
          </a:p>
          <a:p>
            <a:pPr marL="0" indent="0">
              <a:buNone/>
            </a:pPr>
            <a:r>
              <a:rPr lang="he-IL" sz="1200" dirty="0">
                <a:solidFill>
                  <a:srgbClr val="000000"/>
                </a:solidFill>
                <a:latin typeface="David" panose="020E0502060401010101" pitchFamily="34" charset="-79"/>
                <a:ea typeface="David" panose="020E0502060401010101" pitchFamily="34" charset="-79"/>
                <a:cs typeface="David" panose="020E0502060401010101" pitchFamily="34" charset="-79"/>
              </a:rPr>
              <a:t>מדידת זמן שהייתו של הקשיש בחדר מסוים בביתו  </a:t>
            </a:r>
          </a:p>
          <a:p>
            <a:pPr marL="0" indent="0">
              <a:buNone/>
            </a:pPr>
            <a:endParaRPr lang="en-IL" sz="1200" dirty="0">
              <a:solidFill>
                <a:srgbClr val="000000"/>
              </a:solidFill>
              <a:effectLst/>
              <a:latin typeface="David" panose="020E0502060401010101" pitchFamily="34" charset="-79"/>
              <a:ea typeface="David" panose="020E0502060401010101" pitchFamily="34" charset="-79"/>
              <a:cs typeface="David" panose="020E0502060401010101" pitchFamily="34" charset="-79"/>
            </a:endParaRPr>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9</a:t>
            </a:fld>
            <a:endParaRPr lang="en-IL"/>
          </a:p>
        </p:txBody>
      </p:sp>
    </p:spTree>
    <p:extLst>
      <p:ext uri="{BB962C8B-B14F-4D97-AF65-F5344CB8AC3E}">
        <p14:creationId xmlns:p14="http://schemas.microsoft.com/office/powerpoint/2010/main" val="571882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sz="1200" b="1" u="sng" dirty="0">
                <a:solidFill>
                  <a:srgbClr val="000000"/>
                </a:solidFill>
                <a:effectLst/>
                <a:latin typeface="David" panose="020E0502060401010101" pitchFamily="34" charset="-79"/>
                <a:ea typeface="David" panose="020E0502060401010101" pitchFamily="34" charset="-79"/>
                <a:cs typeface="David" panose="020E0502060401010101" pitchFamily="34" charset="-79"/>
              </a:rPr>
              <a:t>מרחק אוקלידי</a:t>
            </a:r>
          </a:p>
          <a:p>
            <a:pPr marL="0" indent="0">
              <a:buNone/>
            </a:pPr>
            <a:r>
              <a:rPr lang="he-IL" sz="1200" dirty="0">
                <a:solidFill>
                  <a:srgbClr val="000000"/>
                </a:solidFill>
                <a:latin typeface="David" panose="020E0502060401010101" pitchFamily="34" charset="-79"/>
                <a:ea typeface="David" panose="020E0502060401010101" pitchFamily="34" charset="-79"/>
                <a:cs typeface="David" panose="020E0502060401010101" pitchFamily="34" charset="-79"/>
              </a:rPr>
              <a:t>פונקציה המחשבת את המרחק שהלך הקשיש בביתו, כאשר מרחק זה מתעדכן בזמן אמת, על פי המשוואה</a:t>
            </a:r>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10</a:t>
            </a:fld>
            <a:endParaRPr lang="en-IL"/>
          </a:p>
        </p:txBody>
      </p:sp>
    </p:spTree>
    <p:extLst>
      <p:ext uri="{BB962C8B-B14F-4D97-AF65-F5344CB8AC3E}">
        <p14:creationId xmlns:p14="http://schemas.microsoft.com/office/powerpoint/2010/main" val="89798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sz="1100" b="1" u="sng" dirty="0">
                <a:solidFill>
                  <a:srgbClr val="000000"/>
                </a:solidFill>
                <a:effectLst/>
                <a:latin typeface="David" panose="020E0502060401010101" pitchFamily="34" charset="-79"/>
                <a:ea typeface="David" panose="020E0502060401010101" pitchFamily="34" charset="-79"/>
                <a:cs typeface="David" panose="020E0502060401010101" pitchFamily="34" charset="-79"/>
              </a:rPr>
              <a:t>פונקציה לזיהוי והסרה של מדידות חריגות</a:t>
            </a:r>
          </a:p>
          <a:p>
            <a:pPr marL="0" indent="0">
              <a:buNone/>
            </a:pPr>
            <a:r>
              <a:rPr lang="he-IL" sz="1200" dirty="0">
                <a:ea typeface="David" panose="020E0502060401010101" pitchFamily="34" charset="-79"/>
                <a:cs typeface="David" panose="020E0502060401010101" pitchFamily="34" charset="-79"/>
              </a:rPr>
              <a:t>במצב של</a:t>
            </a:r>
            <a:r>
              <a:rPr lang="he-IL" sz="1200" dirty="0">
                <a:effectLst/>
                <a:ea typeface="David" panose="020E0502060401010101" pitchFamily="34" charset="-79"/>
                <a:cs typeface="David" panose="020E0502060401010101" pitchFamily="34" charset="-79"/>
              </a:rPr>
              <a:t> כמעט נפילה ו\או נפילה ישנה קפיצה משמעתית בערכי המיקום והמהירות של הקשיש. קפיצות אלו הן בעצם מדידות חריגות המתקבלות מחיישן ה-</a:t>
            </a:r>
            <a:r>
              <a:rPr lang="en-US" sz="1200" dirty="0">
                <a:ea typeface="David" panose="020E0502060401010101" pitchFamily="34" charset="-79"/>
                <a:cs typeface="David" panose="020E0502060401010101" pitchFamily="34" charset="-79"/>
              </a:rPr>
              <a:t>LiDAR</a:t>
            </a:r>
            <a:r>
              <a:rPr lang="he-IL" sz="1200" dirty="0">
                <a:ea typeface="David" panose="020E0502060401010101" pitchFamily="34" charset="-79"/>
                <a:cs typeface="David" panose="020E0502060401010101" pitchFamily="34" charset="-79"/>
              </a:rPr>
              <a:t> ואם נוכל לזהות אותן, נוכל לזהות את הנפילות.</a:t>
            </a:r>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11</a:t>
            </a:fld>
            <a:endParaRPr lang="en-IL"/>
          </a:p>
        </p:txBody>
      </p:sp>
    </p:spTree>
    <p:extLst>
      <p:ext uri="{BB962C8B-B14F-4D97-AF65-F5344CB8AC3E}">
        <p14:creationId xmlns:p14="http://schemas.microsoft.com/office/powerpoint/2010/main" val="161238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effectLst/>
                <a:latin typeface="David" panose="020E0502060401010101" pitchFamily="34" charset="-79"/>
                <a:ea typeface="David" panose="020E0502060401010101" pitchFamily="34" charset="-79"/>
                <a:cs typeface="David" panose="020E0502060401010101" pitchFamily="34" charset="-79"/>
              </a:rPr>
              <a:t>תוצאות הניסוי בטרמינל על יד המחשה ויזואלית בכלי </a:t>
            </a:r>
            <a:r>
              <a:rPr lang="en-US" sz="1200" dirty="0">
                <a:effectLst/>
                <a:latin typeface="David" panose="020E0502060401010101" pitchFamily="34" charset="-79"/>
                <a:ea typeface="David" panose="020E0502060401010101" pitchFamily="34" charset="-79"/>
                <a:cs typeface="David" panose="020E0502060401010101" pitchFamily="34" charset="-79"/>
              </a:rPr>
              <a:t>Rviz</a:t>
            </a:r>
            <a:r>
              <a:rPr lang="he-IL" sz="1200" dirty="0">
                <a:effectLst/>
                <a:latin typeface="David" panose="020E0502060401010101" pitchFamily="34" charset="-79"/>
                <a:ea typeface="David" panose="020E0502060401010101" pitchFamily="34" charset="-79"/>
                <a:cs typeface="David" panose="020E0502060401010101" pitchFamily="34" charset="-79"/>
              </a:rPr>
              <a:t>- זמן השהייה באזור המדגם במהלך כל רגע נתון, ואת המרחק אותו הלך הנבדק בפרק זמן זה</a:t>
            </a:r>
            <a:endParaRPr lang="en-IL" dirty="0"/>
          </a:p>
          <a:p>
            <a:endParaRPr lang="en-IL" dirty="0"/>
          </a:p>
        </p:txBody>
      </p:sp>
      <p:sp>
        <p:nvSpPr>
          <p:cNvPr id="4" name="מציין מיקום של מספר שקופית 3"/>
          <p:cNvSpPr>
            <a:spLocks noGrp="1"/>
          </p:cNvSpPr>
          <p:nvPr>
            <p:ph type="sldNum" sz="quarter" idx="5"/>
          </p:nvPr>
        </p:nvSpPr>
        <p:spPr/>
        <p:txBody>
          <a:bodyPr/>
          <a:lstStyle/>
          <a:p>
            <a:fld id="{ADD0245B-9310-4195-9CAB-68B31773981E}" type="slidenum">
              <a:rPr lang="en-IL" smtClean="0"/>
              <a:t>12</a:t>
            </a:fld>
            <a:endParaRPr lang="en-IL"/>
          </a:p>
        </p:txBody>
      </p:sp>
    </p:spTree>
    <p:extLst>
      <p:ext uri="{BB962C8B-B14F-4D97-AF65-F5344CB8AC3E}">
        <p14:creationId xmlns:p14="http://schemas.microsoft.com/office/powerpoint/2010/main" val="220358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5F072C-E706-BD5D-95C6-B7749F96150D}"/>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IL"/>
          </a:p>
        </p:txBody>
      </p:sp>
      <p:sp>
        <p:nvSpPr>
          <p:cNvPr id="3" name="כותרת משנה 2">
            <a:extLst>
              <a:ext uri="{FF2B5EF4-FFF2-40B4-BE49-F238E27FC236}">
                <a16:creationId xmlns:a16="http://schemas.microsoft.com/office/drawing/2014/main" id="{4F7DFDEC-17D8-3035-F3EF-2089759EC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IL"/>
          </a:p>
        </p:txBody>
      </p:sp>
      <p:sp>
        <p:nvSpPr>
          <p:cNvPr id="4" name="מציין מיקום של תאריך 3">
            <a:extLst>
              <a:ext uri="{FF2B5EF4-FFF2-40B4-BE49-F238E27FC236}">
                <a16:creationId xmlns:a16="http://schemas.microsoft.com/office/drawing/2014/main" id="{0459E731-4878-5874-063D-7885EEAB14DE}"/>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5" name="מציין מיקום של כותרת תחתונה 4">
            <a:extLst>
              <a:ext uri="{FF2B5EF4-FFF2-40B4-BE49-F238E27FC236}">
                <a16:creationId xmlns:a16="http://schemas.microsoft.com/office/drawing/2014/main" id="{A75F0C8F-10AC-0D12-6903-C3158DC27666}"/>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13C005C7-B538-9885-5679-161BCA625110}"/>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2878055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FFD6E7-4718-4895-44DC-D8CA0EA26C55}"/>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0A461B69-04AA-7DFF-C2AD-7344991345D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41E969B3-1965-7EB7-59D0-42104377276B}"/>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5" name="מציין מיקום של כותרת תחתונה 4">
            <a:extLst>
              <a:ext uri="{FF2B5EF4-FFF2-40B4-BE49-F238E27FC236}">
                <a16:creationId xmlns:a16="http://schemas.microsoft.com/office/drawing/2014/main" id="{50113124-7161-D5B5-58AB-39A0A5C479EF}"/>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B3507479-FFD5-591C-399F-134401E2D685}"/>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1034429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DE32FED-E160-C4CD-088D-56DDD9D7E08B}"/>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1D604ABC-83FB-A6E5-5DF7-538E79E39629}"/>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F37A58F0-B39E-FF4A-8249-33359A9819D1}"/>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5" name="מציין מיקום של כותרת תחתונה 4">
            <a:extLst>
              <a:ext uri="{FF2B5EF4-FFF2-40B4-BE49-F238E27FC236}">
                <a16:creationId xmlns:a16="http://schemas.microsoft.com/office/drawing/2014/main" id="{D8FB5EC6-2D40-D6D9-1FDF-BE3DEB720940}"/>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2F4C1270-D38A-4161-1C1C-C68A985A6687}"/>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1138524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B3A47C-32B9-058E-CD39-C6C8AE913A61}"/>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0777B97E-6F79-4DB1-7799-BC6DFB30E2A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10827C89-2BE5-0962-4A97-DC71B6A717BA}"/>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5" name="מציין מיקום של כותרת תחתונה 4">
            <a:extLst>
              <a:ext uri="{FF2B5EF4-FFF2-40B4-BE49-F238E27FC236}">
                <a16:creationId xmlns:a16="http://schemas.microsoft.com/office/drawing/2014/main" id="{3D7AA488-BF45-FA95-1579-E276F76FCEA1}"/>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A96D5CED-FA53-8EB9-9953-1D455FE0A3C2}"/>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17009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A9E08FB-9FD9-6069-6479-CEA79A1A52BA}"/>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DC130816-2208-80D2-7AE6-6291A5FC50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E5D5A02B-AF2A-2DD0-5A2E-5F5253125E6A}"/>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5" name="מציין מיקום של כותרת תחתונה 4">
            <a:extLst>
              <a:ext uri="{FF2B5EF4-FFF2-40B4-BE49-F238E27FC236}">
                <a16:creationId xmlns:a16="http://schemas.microsoft.com/office/drawing/2014/main" id="{6430D272-1279-10F3-DD3A-56762EBD5013}"/>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C634A7A2-C89B-89DB-ABF0-2E175943F776}"/>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21977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240735-DA84-B422-AC61-B9569F08904E}"/>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7E90752C-02FA-2FFA-FFF0-DACFF34D6350}"/>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תוכן 3">
            <a:extLst>
              <a:ext uri="{FF2B5EF4-FFF2-40B4-BE49-F238E27FC236}">
                <a16:creationId xmlns:a16="http://schemas.microsoft.com/office/drawing/2014/main" id="{28B1DA45-B61D-C2D8-8097-9D423E15B3FA}"/>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של תאריך 4">
            <a:extLst>
              <a:ext uri="{FF2B5EF4-FFF2-40B4-BE49-F238E27FC236}">
                <a16:creationId xmlns:a16="http://schemas.microsoft.com/office/drawing/2014/main" id="{9093B44D-BC89-B1F1-83A7-0F58F8CE5BEB}"/>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6" name="מציין מיקום של כותרת תחתונה 5">
            <a:extLst>
              <a:ext uri="{FF2B5EF4-FFF2-40B4-BE49-F238E27FC236}">
                <a16:creationId xmlns:a16="http://schemas.microsoft.com/office/drawing/2014/main" id="{8ED48F6A-11CE-B6DD-C7DD-5106083C332A}"/>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86E82E80-1D14-1122-6450-8D97C1F2AB7F}"/>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5733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B33CB5-CD28-D9E3-C12A-BABBE5DFB57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E3DDC774-D601-4542-B3E4-16E052CBE4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6904511-C31F-A02F-A77C-719717E2349B}"/>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טקסט 4">
            <a:extLst>
              <a:ext uri="{FF2B5EF4-FFF2-40B4-BE49-F238E27FC236}">
                <a16:creationId xmlns:a16="http://schemas.microsoft.com/office/drawing/2014/main" id="{7AB7C0AD-D1FF-AC79-2AF5-6B7801B1B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61467010-EF87-2A13-B293-E702BDE98C5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7" name="מציין מיקום של תאריך 6">
            <a:extLst>
              <a:ext uri="{FF2B5EF4-FFF2-40B4-BE49-F238E27FC236}">
                <a16:creationId xmlns:a16="http://schemas.microsoft.com/office/drawing/2014/main" id="{86227711-3397-2C05-918E-5D04B9C7A232}"/>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8" name="מציין מיקום של כותרת תחתונה 7">
            <a:extLst>
              <a:ext uri="{FF2B5EF4-FFF2-40B4-BE49-F238E27FC236}">
                <a16:creationId xmlns:a16="http://schemas.microsoft.com/office/drawing/2014/main" id="{E63BD35F-3570-56EA-F498-BB37722F5E78}"/>
              </a:ext>
            </a:extLst>
          </p:cNvPr>
          <p:cNvSpPr>
            <a:spLocks noGrp="1"/>
          </p:cNvSpPr>
          <p:nvPr>
            <p:ph type="ftr" sz="quarter" idx="11"/>
          </p:nvPr>
        </p:nvSpPr>
        <p:spPr/>
        <p:txBody>
          <a:bodyPr/>
          <a:lstStyle/>
          <a:p>
            <a:endParaRPr lang="en-IL"/>
          </a:p>
        </p:txBody>
      </p:sp>
      <p:sp>
        <p:nvSpPr>
          <p:cNvPr id="9" name="מציין מיקום של מספר שקופית 8">
            <a:extLst>
              <a:ext uri="{FF2B5EF4-FFF2-40B4-BE49-F238E27FC236}">
                <a16:creationId xmlns:a16="http://schemas.microsoft.com/office/drawing/2014/main" id="{FE5633DE-7F08-F41D-DA3D-12A3132E8924}"/>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344394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424BE3-151C-04BA-63DB-771705D5D962}"/>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תאריך 2">
            <a:extLst>
              <a:ext uri="{FF2B5EF4-FFF2-40B4-BE49-F238E27FC236}">
                <a16:creationId xmlns:a16="http://schemas.microsoft.com/office/drawing/2014/main" id="{9FFA8475-2909-C790-82ED-3FA6873CC5E5}"/>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4" name="מציין מיקום של כותרת תחתונה 3">
            <a:extLst>
              <a:ext uri="{FF2B5EF4-FFF2-40B4-BE49-F238E27FC236}">
                <a16:creationId xmlns:a16="http://schemas.microsoft.com/office/drawing/2014/main" id="{176BFCEF-A421-DDD0-DEAA-16A3C6DBA19A}"/>
              </a:ext>
            </a:extLst>
          </p:cNvPr>
          <p:cNvSpPr>
            <a:spLocks noGrp="1"/>
          </p:cNvSpPr>
          <p:nvPr>
            <p:ph type="ftr" sz="quarter" idx="11"/>
          </p:nvPr>
        </p:nvSpPr>
        <p:spPr/>
        <p:txBody>
          <a:bodyPr/>
          <a:lstStyle/>
          <a:p>
            <a:endParaRPr lang="en-IL"/>
          </a:p>
        </p:txBody>
      </p:sp>
      <p:sp>
        <p:nvSpPr>
          <p:cNvPr id="5" name="מציין מיקום של מספר שקופית 4">
            <a:extLst>
              <a:ext uri="{FF2B5EF4-FFF2-40B4-BE49-F238E27FC236}">
                <a16:creationId xmlns:a16="http://schemas.microsoft.com/office/drawing/2014/main" id="{C3834B09-2E3C-ED7D-799E-F78EC5B14B44}"/>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865248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A0D5ACA7-EC71-B403-7958-1187B193E8EB}"/>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3" name="מציין מיקום של כותרת תחתונה 2">
            <a:extLst>
              <a:ext uri="{FF2B5EF4-FFF2-40B4-BE49-F238E27FC236}">
                <a16:creationId xmlns:a16="http://schemas.microsoft.com/office/drawing/2014/main" id="{67A7346C-41C1-630F-789F-0B9D28CB2499}"/>
              </a:ext>
            </a:extLst>
          </p:cNvPr>
          <p:cNvSpPr>
            <a:spLocks noGrp="1"/>
          </p:cNvSpPr>
          <p:nvPr>
            <p:ph type="ftr" sz="quarter" idx="11"/>
          </p:nvPr>
        </p:nvSpPr>
        <p:spPr/>
        <p:txBody>
          <a:bodyPr/>
          <a:lstStyle/>
          <a:p>
            <a:endParaRPr lang="en-IL"/>
          </a:p>
        </p:txBody>
      </p:sp>
      <p:sp>
        <p:nvSpPr>
          <p:cNvPr id="4" name="מציין מיקום של מספר שקופית 3">
            <a:extLst>
              <a:ext uri="{FF2B5EF4-FFF2-40B4-BE49-F238E27FC236}">
                <a16:creationId xmlns:a16="http://schemas.microsoft.com/office/drawing/2014/main" id="{A9FAA848-E9E2-7046-0029-C83E9D8F369B}"/>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3796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D3975D-C971-3356-8530-E480F08C2A5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E48AFF33-81B0-9EA7-D601-1BC2C5EB24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טקסט 3">
            <a:extLst>
              <a:ext uri="{FF2B5EF4-FFF2-40B4-BE49-F238E27FC236}">
                <a16:creationId xmlns:a16="http://schemas.microsoft.com/office/drawing/2014/main" id="{FB5C867A-0C9B-7B0E-65C3-9FD092380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6766BE6-DD8A-9325-293E-C243A18F2FAF}"/>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6" name="מציין מיקום של כותרת תחתונה 5">
            <a:extLst>
              <a:ext uri="{FF2B5EF4-FFF2-40B4-BE49-F238E27FC236}">
                <a16:creationId xmlns:a16="http://schemas.microsoft.com/office/drawing/2014/main" id="{A6270FAD-EA0F-288A-069B-2ACDC3C47E3B}"/>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F1C61CF6-614A-D02B-1577-58932DB49848}"/>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3133518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4A772B-6869-52F1-5D94-D07C5322AFFA}"/>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של תמונה 2">
            <a:extLst>
              <a:ext uri="{FF2B5EF4-FFF2-40B4-BE49-F238E27FC236}">
                <a16:creationId xmlns:a16="http://schemas.microsoft.com/office/drawing/2014/main" id="{4C2DC0A5-63EE-F3E2-D2A8-6F7B6E0EF4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מציין מיקום טקסט 3">
            <a:extLst>
              <a:ext uri="{FF2B5EF4-FFF2-40B4-BE49-F238E27FC236}">
                <a16:creationId xmlns:a16="http://schemas.microsoft.com/office/drawing/2014/main" id="{56B24424-1878-EF38-A539-3400DE3B9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542C11F-33E6-3C33-4A79-71E224C4F6BD}"/>
              </a:ext>
            </a:extLst>
          </p:cNvPr>
          <p:cNvSpPr>
            <a:spLocks noGrp="1"/>
          </p:cNvSpPr>
          <p:nvPr>
            <p:ph type="dt" sz="half" idx="10"/>
          </p:nvPr>
        </p:nvSpPr>
        <p:spPr/>
        <p:txBody>
          <a:bodyPr/>
          <a:lstStyle/>
          <a:p>
            <a:fld id="{74BC1554-3F8C-46E0-9493-7C74B7E13694}" type="datetimeFigureOut">
              <a:rPr lang="en-IL" smtClean="0"/>
              <a:t>07/07/2022</a:t>
            </a:fld>
            <a:endParaRPr lang="en-IL"/>
          </a:p>
        </p:txBody>
      </p:sp>
      <p:sp>
        <p:nvSpPr>
          <p:cNvPr id="6" name="מציין מיקום של כותרת תחתונה 5">
            <a:extLst>
              <a:ext uri="{FF2B5EF4-FFF2-40B4-BE49-F238E27FC236}">
                <a16:creationId xmlns:a16="http://schemas.microsoft.com/office/drawing/2014/main" id="{7EE54D55-6930-769C-8782-05A385BF170B}"/>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0D1A39AA-FD47-2F26-F53F-A4F7DB44882D}"/>
              </a:ext>
            </a:extLst>
          </p:cNvPr>
          <p:cNvSpPr>
            <a:spLocks noGrp="1"/>
          </p:cNvSpPr>
          <p:nvPr>
            <p:ph type="sldNum" sz="quarter" idx="12"/>
          </p:nvPr>
        </p:nvSpPr>
        <p:spPr/>
        <p:txBody>
          <a:bodyPr/>
          <a:lstStyle/>
          <a:p>
            <a:fld id="{A7C6293D-E83D-46C7-844F-B015289E97A0}" type="slidenum">
              <a:rPr lang="en-IL" smtClean="0"/>
              <a:t>‹#›</a:t>
            </a:fld>
            <a:endParaRPr lang="en-IL"/>
          </a:p>
        </p:txBody>
      </p:sp>
    </p:spTree>
    <p:extLst>
      <p:ext uri="{BB962C8B-B14F-4D97-AF65-F5344CB8AC3E}">
        <p14:creationId xmlns:p14="http://schemas.microsoft.com/office/powerpoint/2010/main" val="289209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48D4640-69A6-70B4-B52D-0DF7AD86110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7E78D712-E29D-2CB5-899B-F9E2CB977BD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B6665617-8448-DE6D-9939-A02C67FD12B8}"/>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4BC1554-3F8C-46E0-9493-7C74B7E13694}" type="datetimeFigureOut">
              <a:rPr lang="en-IL" smtClean="0"/>
              <a:t>07/07/2022</a:t>
            </a:fld>
            <a:endParaRPr lang="en-IL"/>
          </a:p>
        </p:txBody>
      </p:sp>
      <p:sp>
        <p:nvSpPr>
          <p:cNvPr id="5" name="מציין מיקום של כותרת תחתונה 4">
            <a:extLst>
              <a:ext uri="{FF2B5EF4-FFF2-40B4-BE49-F238E27FC236}">
                <a16:creationId xmlns:a16="http://schemas.microsoft.com/office/drawing/2014/main" id="{94FCF6B7-E8A9-8109-160E-2F77879BBE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IL"/>
          </a:p>
        </p:txBody>
      </p:sp>
      <p:sp>
        <p:nvSpPr>
          <p:cNvPr id="6" name="מציין מיקום של מספר שקופית 5">
            <a:extLst>
              <a:ext uri="{FF2B5EF4-FFF2-40B4-BE49-F238E27FC236}">
                <a16:creationId xmlns:a16="http://schemas.microsoft.com/office/drawing/2014/main" id="{BCA7B1F7-0E3A-67E2-65B6-DB4373E0B10F}"/>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7C6293D-E83D-46C7-844F-B015289E97A0}" type="slidenum">
              <a:rPr lang="en-IL" smtClean="0"/>
              <a:t>‹#›</a:t>
            </a:fld>
            <a:endParaRPr lang="en-IL"/>
          </a:p>
        </p:txBody>
      </p:sp>
    </p:spTree>
    <p:extLst>
      <p:ext uri="{BB962C8B-B14F-4D97-AF65-F5344CB8AC3E}">
        <p14:creationId xmlns:p14="http://schemas.microsoft.com/office/powerpoint/2010/main" val="38446641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pn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7.pn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CF6A64B7-08F8-451E-AB41-DD048EBB1F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01" name="Color Cover">
              <a:extLst>
                <a:ext uri="{FF2B5EF4-FFF2-40B4-BE49-F238E27FC236}">
                  <a16:creationId xmlns:a16="http://schemas.microsoft.com/office/drawing/2014/main" id="{3F014940-3C31-41DA-9462-608F0FE2F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olor Cover">
              <a:extLst>
                <a:ext uri="{FF2B5EF4-FFF2-40B4-BE49-F238E27FC236}">
                  <a16:creationId xmlns:a16="http://schemas.microsoft.com/office/drawing/2014/main" id="{64D15CF9-244C-462A-B208-009F99D2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2A4265DE-717D-44D8-8CC6-CDC0FB7E9C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05" name="Color">
              <a:extLst>
                <a:ext uri="{FF2B5EF4-FFF2-40B4-BE49-F238E27FC236}">
                  <a16:creationId xmlns:a16="http://schemas.microsoft.com/office/drawing/2014/main" id="{07E6A074-4CF6-45A8-9C2F-4CB55B1A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Color">
              <a:extLst>
                <a:ext uri="{FF2B5EF4-FFF2-40B4-BE49-F238E27FC236}">
                  <a16:creationId xmlns:a16="http://schemas.microsoft.com/office/drawing/2014/main" id="{B8308CE3-E1EB-4E6A-AF73-FAA7DCDBA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9" name="Freeform: Shape 10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0" name="Freeform: Shape 10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1" name="Freeform: Shape 11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כותרת 1">
            <a:extLst>
              <a:ext uri="{FF2B5EF4-FFF2-40B4-BE49-F238E27FC236}">
                <a16:creationId xmlns:a16="http://schemas.microsoft.com/office/drawing/2014/main" id="{831155F4-AF21-B6DA-6F0F-00D1E6AC1465}"/>
              </a:ext>
            </a:extLst>
          </p:cNvPr>
          <p:cNvSpPr>
            <a:spLocks noGrp="1"/>
          </p:cNvSpPr>
          <p:nvPr>
            <p:ph type="title"/>
          </p:nvPr>
        </p:nvSpPr>
        <p:spPr>
          <a:xfrm>
            <a:off x="1012134" y="598259"/>
            <a:ext cx="10158984" cy="3219480"/>
          </a:xfrm>
        </p:spPr>
        <p:txBody>
          <a:bodyPr vert="horz" lIns="91440" tIns="45720" rIns="91440" bIns="45720" rtlCol="0" anchor="ctr" anchorCtr="0">
            <a:noAutofit/>
          </a:bodyPr>
          <a:lstStyle/>
          <a:p>
            <a:pPr algn="ctr" rtl="0">
              <a:spcAft>
                <a:spcPts val="600"/>
              </a:spcAft>
            </a:pPr>
            <a:r>
              <a:rPr lang="en-US" sz="6000" b="1" kern="1200" dirty="0" err="1">
                <a:solidFill>
                  <a:schemeClr val="bg1"/>
                </a:solidFill>
                <a:effectLst/>
                <a:latin typeface="David" panose="020E0502060401010101" pitchFamily="34" charset="-79"/>
                <a:cs typeface="David" panose="020E0502060401010101" pitchFamily="34" charset="-79"/>
              </a:rPr>
              <a:t>פיתוח</a:t>
            </a:r>
            <a:r>
              <a:rPr lang="en-US" sz="6000" b="1" kern="1200" dirty="0">
                <a:solidFill>
                  <a:schemeClr val="bg1"/>
                </a:solidFill>
                <a:effectLst/>
                <a:latin typeface="David" panose="020E0502060401010101" pitchFamily="34" charset="-79"/>
                <a:cs typeface="David" panose="020E0502060401010101" pitchFamily="34" charset="-79"/>
              </a:rPr>
              <a:t> </a:t>
            </a:r>
            <a:r>
              <a:rPr lang="en-US" sz="6000" b="1" kern="1200" dirty="0" err="1">
                <a:solidFill>
                  <a:schemeClr val="bg1"/>
                </a:solidFill>
                <a:effectLst/>
                <a:latin typeface="David" panose="020E0502060401010101" pitchFamily="34" charset="-79"/>
                <a:cs typeface="David" panose="020E0502060401010101" pitchFamily="34" charset="-79"/>
              </a:rPr>
              <a:t>אלגוריתם</a:t>
            </a:r>
            <a:r>
              <a:rPr lang="en-US" sz="6000" b="1" kern="1200" dirty="0">
                <a:solidFill>
                  <a:schemeClr val="bg1"/>
                </a:solidFill>
                <a:effectLst/>
                <a:latin typeface="David" panose="020E0502060401010101" pitchFamily="34" charset="-79"/>
                <a:cs typeface="David" panose="020E0502060401010101" pitchFamily="34" charset="-79"/>
              </a:rPr>
              <a:t> </a:t>
            </a:r>
            <a:r>
              <a:rPr lang="en-US" sz="6000" b="1" kern="1200" dirty="0" err="1">
                <a:solidFill>
                  <a:schemeClr val="bg1"/>
                </a:solidFill>
                <a:effectLst/>
                <a:latin typeface="David" panose="020E0502060401010101" pitchFamily="34" charset="-79"/>
                <a:cs typeface="David" panose="020E0502060401010101" pitchFamily="34" charset="-79"/>
              </a:rPr>
              <a:t>ותכן</a:t>
            </a:r>
            <a:r>
              <a:rPr lang="en-US" sz="6000" b="1" kern="1200" dirty="0">
                <a:solidFill>
                  <a:schemeClr val="bg1"/>
                </a:solidFill>
                <a:effectLst/>
                <a:latin typeface="David" panose="020E0502060401010101" pitchFamily="34" charset="-79"/>
                <a:cs typeface="David" panose="020E0502060401010101" pitchFamily="34" charset="-79"/>
              </a:rPr>
              <a:t> </a:t>
            </a:r>
            <a:r>
              <a:rPr lang="en-US" sz="6000" b="1" kern="1200" dirty="0" err="1">
                <a:solidFill>
                  <a:schemeClr val="bg1"/>
                </a:solidFill>
                <a:effectLst/>
                <a:latin typeface="David" panose="020E0502060401010101" pitchFamily="34" charset="-79"/>
                <a:cs typeface="David" panose="020E0502060401010101" pitchFamily="34" charset="-79"/>
              </a:rPr>
              <a:t>מערכת</a:t>
            </a:r>
            <a:r>
              <a:rPr lang="en-US" sz="6000" b="1" kern="1200" dirty="0">
                <a:solidFill>
                  <a:schemeClr val="bg1"/>
                </a:solidFill>
                <a:effectLst/>
                <a:latin typeface="David" panose="020E0502060401010101" pitchFamily="34" charset="-79"/>
                <a:cs typeface="David" panose="020E0502060401010101" pitchFamily="34" charset="-79"/>
              </a:rPr>
              <a:t> </a:t>
            </a:r>
            <a:r>
              <a:rPr lang="en-US" sz="6000" b="1" kern="1200" dirty="0" err="1">
                <a:solidFill>
                  <a:schemeClr val="bg1"/>
                </a:solidFill>
                <a:effectLst/>
                <a:latin typeface="David" panose="020E0502060401010101" pitchFamily="34" charset="-79"/>
                <a:cs typeface="David" panose="020E0502060401010101" pitchFamily="34" charset="-79"/>
              </a:rPr>
              <a:t>חישה</a:t>
            </a:r>
            <a:br>
              <a:rPr lang="en-US" sz="6000" b="1" kern="1200" dirty="0">
                <a:solidFill>
                  <a:schemeClr val="bg1"/>
                </a:solidFill>
                <a:effectLst/>
                <a:latin typeface="David" panose="020E0502060401010101" pitchFamily="34" charset="-79"/>
                <a:cs typeface="David" panose="020E0502060401010101" pitchFamily="34" charset="-79"/>
              </a:rPr>
            </a:br>
            <a:r>
              <a:rPr lang="en-US" sz="6000" b="1" kern="1200" dirty="0" err="1">
                <a:solidFill>
                  <a:schemeClr val="bg1"/>
                </a:solidFill>
                <a:effectLst/>
                <a:latin typeface="David" panose="020E0502060401010101" pitchFamily="34" charset="-79"/>
                <a:cs typeface="David" panose="020E0502060401010101" pitchFamily="34" charset="-79"/>
              </a:rPr>
              <a:t>לזיהוי</a:t>
            </a:r>
            <a:r>
              <a:rPr lang="en-US" sz="6000" b="1" kern="1200" dirty="0">
                <a:solidFill>
                  <a:schemeClr val="bg1"/>
                </a:solidFill>
                <a:effectLst/>
                <a:latin typeface="David" panose="020E0502060401010101" pitchFamily="34" charset="-79"/>
                <a:cs typeface="David" panose="020E0502060401010101" pitchFamily="34" charset="-79"/>
              </a:rPr>
              <a:t> </a:t>
            </a:r>
            <a:r>
              <a:rPr lang="en-US" sz="6000" b="1" kern="1200" dirty="0" err="1">
                <a:solidFill>
                  <a:schemeClr val="bg1"/>
                </a:solidFill>
                <a:effectLst/>
                <a:latin typeface="David" panose="020E0502060401010101" pitchFamily="34" charset="-79"/>
                <a:cs typeface="David" panose="020E0502060401010101" pitchFamily="34" charset="-79"/>
              </a:rPr>
              <a:t>התדרדרות</a:t>
            </a:r>
            <a:r>
              <a:rPr lang="en-US" sz="6000" b="1" kern="1200" dirty="0">
                <a:solidFill>
                  <a:schemeClr val="bg1"/>
                </a:solidFill>
                <a:effectLst/>
                <a:latin typeface="David" panose="020E0502060401010101" pitchFamily="34" charset="-79"/>
                <a:cs typeface="David" panose="020E0502060401010101" pitchFamily="34" charset="-79"/>
              </a:rPr>
              <a:t> </a:t>
            </a:r>
            <a:r>
              <a:rPr lang="en-US" sz="6000" b="1" kern="1200" dirty="0" err="1">
                <a:solidFill>
                  <a:schemeClr val="bg1"/>
                </a:solidFill>
                <a:effectLst/>
                <a:latin typeface="David" panose="020E0502060401010101" pitchFamily="34" charset="-79"/>
                <a:cs typeface="David" panose="020E0502060401010101" pitchFamily="34" charset="-79"/>
              </a:rPr>
              <a:t>שיווי</a:t>
            </a:r>
            <a:r>
              <a:rPr lang="en-US" sz="6000" b="1" kern="1200" dirty="0">
                <a:solidFill>
                  <a:schemeClr val="bg1"/>
                </a:solidFill>
                <a:effectLst/>
                <a:latin typeface="David" panose="020E0502060401010101" pitchFamily="34" charset="-79"/>
                <a:cs typeface="David" panose="020E0502060401010101" pitchFamily="34" charset="-79"/>
              </a:rPr>
              <a:t> </a:t>
            </a:r>
            <a:r>
              <a:rPr lang="en-US" sz="6000" b="1" kern="1200" dirty="0" err="1">
                <a:solidFill>
                  <a:schemeClr val="bg1"/>
                </a:solidFill>
                <a:effectLst/>
                <a:latin typeface="David" panose="020E0502060401010101" pitchFamily="34" charset="-79"/>
                <a:cs typeface="David" panose="020E0502060401010101" pitchFamily="34" charset="-79"/>
              </a:rPr>
              <a:t>משקל</a:t>
            </a:r>
            <a:r>
              <a:rPr lang="en-US" sz="6000" b="1" kern="1200" dirty="0">
                <a:solidFill>
                  <a:schemeClr val="bg1"/>
                </a:solidFill>
                <a:effectLst/>
                <a:latin typeface="David" panose="020E0502060401010101" pitchFamily="34" charset="-79"/>
                <a:cs typeface="David" panose="020E0502060401010101" pitchFamily="34" charset="-79"/>
              </a:rPr>
              <a:t> </a:t>
            </a:r>
            <a:r>
              <a:rPr lang="en-US" sz="6000" b="1" kern="1200" dirty="0" err="1">
                <a:solidFill>
                  <a:schemeClr val="bg1"/>
                </a:solidFill>
                <a:effectLst/>
                <a:latin typeface="David" panose="020E0502060401010101" pitchFamily="34" charset="-79"/>
                <a:cs typeface="David" panose="020E0502060401010101" pitchFamily="34" charset="-79"/>
              </a:rPr>
              <a:t>אצל</a:t>
            </a:r>
            <a:r>
              <a:rPr lang="en-US" sz="6000" b="1" kern="1200" dirty="0">
                <a:solidFill>
                  <a:schemeClr val="bg1"/>
                </a:solidFill>
                <a:effectLst/>
                <a:latin typeface="David" panose="020E0502060401010101" pitchFamily="34" charset="-79"/>
                <a:cs typeface="David" panose="020E0502060401010101" pitchFamily="34" charset="-79"/>
              </a:rPr>
              <a:t> </a:t>
            </a:r>
            <a:r>
              <a:rPr lang="en-US" sz="6000" b="1" kern="1200" dirty="0" err="1">
                <a:solidFill>
                  <a:schemeClr val="bg1"/>
                </a:solidFill>
                <a:effectLst/>
                <a:latin typeface="David" panose="020E0502060401010101" pitchFamily="34" charset="-79"/>
                <a:cs typeface="David" panose="020E0502060401010101" pitchFamily="34" charset="-79"/>
              </a:rPr>
              <a:t>קשישים</a:t>
            </a:r>
            <a:endParaRPr lang="en-US" sz="6000" kern="1200" dirty="0">
              <a:solidFill>
                <a:schemeClr val="bg1"/>
              </a:solidFill>
              <a:effectLst/>
              <a:latin typeface="David" panose="020E0502060401010101" pitchFamily="34" charset="-79"/>
              <a:cs typeface="David" panose="020E0502060401010101" pitchFamily="34" charset="-79"/>
            </a:endParaRPr>
          </a:p>
        </p:txBody>
      </p:sp>
      <p:sp>
        <p:nvSpPr>
          <p:cNvPr id="6" name="תיבת טקסט 5">
            <a:extLst>
              <a:ext uri="{FF2B5EF4-FFF2-40B4-BE49-F238E27FC236}">
                <a16:creationId xmlns:a16="http://schemas.microsoft.com/office/drawing/2014/main" id="{66E51182-E1A0-693F-03F1-8D9811952D55}"/>
              </a:ext>
            </a:extLst>
          </p:cNvPr>
          <p:cNvSpPr txBox="1"/>
          <p:nvPr/>
        </p:nvSpPr>
        <p:spPr>
          <a:xfrm>
            <a:off x="656708" y="4022990"/>
            <a:ext cx="10878584" cy="2236751"/>
          </a:xfrm>
          <a:prstGeom prst="rect">
            <a:avLst/>
          </a:prstGeom>
        </p:spPr>
        <p:txBody>
          <a:bodyPr vert="horz" lIns="91440" tIns="45720" rIns="91440" bIns="45720" rtlCol="0" anchor="ctr" anchorCtr="0">
            <a:normAutofit fontScale="77500" lnSpcReduction="20000"/>
          </a:bodyPr>
          <a:lstStyle/>
          <a:p>
            <a:pPr algn="ctr">
              <a:lnSpc>
                <a:spcPct val="120000"/>
              </a:lnSpc>
              <a:spcAft>
                <a:spcPts val="600"/>
              </a:spcAft>
            </a:pPr>
            <a:r>
              <a:rPr lang="en-US" sz="4000" dirty="0">
                <a:solidFill>
                  <a:schemeClr val="bg1"/>
                </a:solidFill>
                <a:effectLst/>
                <a:latin typeface="David" panose="020E0502060401010101" pitchFamily="34" charset="-79"/>
                <a:cs typeface="David" panose="020E0502060401010101" pitchFamily="34" charset="-79"/>
              </a:rPr>
              <a:t>מאיה קאופמן </a:t>
            </a:r>
            <a:r>
              <a:rPr lang="en-US" sz="4000" dirty="0" err="1">
                <a:solidFill>
                  <a:schemeClr val="bg1"/>
                </a:solidFill>
                <a:effectLst/>
                <a:latin typeface="David" panose="020E0502060401010101" pitchFamily="34" charset="-79"/>
                <a:cs typeface="David" panose="020E0502060401010101" pitchFamily="34" charset="-79"/>
              </a:rPr>
              <a:t>וגיל</a:t>
            </a:r>
            <a:r>
              <a:rPr lang="en-US" sz="4000" dirty="0">
                <a:solidFill>
                  <a:schemeClr val="bg1"/>
                </a:solidFill>
                <a:effectLst/>
                <a:latin typeface="David" panose="020E0502060401010101" pitchFamily="34" charset="-79"/>
                <a:cs typeface="David" panose="020E0502060401010101" pitchFamily="34" charset="-79"/>
              </a:rPr>
              <a:t> </a:t>
            </a:r>
            <a:r>
              <a:rPr lang="en-US" sz="4000" dirty="0" err="1">
                <a:solidFill>
                  <a:schemeClr val="bg1"/>
                </a:solidFill>
                <a:effectLst/>
                <a:latin typeface="David" panose="020E0502060401010101" pitchFamily="34" charset="-79"/>
                <a:cs typeface="David" panose="020E0502060401010101" pitchFamily="34" charset="-79"/>
              </a:rPr>
              <a:t>ששו</a:t>
            </a:r>
            <a:r>
              <a:rPr lang="he-IL" sz="4000" dirty="0">
                <a:solidFill>
                  <a:schemeClr val="bg1"/>
                </a:solidFill>
                <a:latin typeface="David" panose="020E0502060401010101" pitchFamily="34" charset="-79"/>
                <a:cs typeface="David" panose="020E0502060401010101" pitchFamily="34" charset="-79"/>
              </a:rPr>
              <a:t>ן</a:t>
            </a:r>
            <a:br>
              <a:rPr lang="en-US" sz="4000" dirty="0">
                <a:solidFill>
                  <a:schemeClr val="bg1"/>
                </a:solidFill>
                <a:effectLst/>
                <a:latin typeface="David" panose="020E0502060401010101" pitchFamily="34" charset="-79"/>
                <a:cs typeface="David" panose="020E0502060401010101" pitchFamily="34" charset="-79"/>
              </a:rPr>
            </a:br>
            <a:r>
              <a:rPr lang="en-US" sz="4000" dirty="0">
                <a:solidFill>
                  <a:schemeClr val="bg1"/>
                </a:solidFill>
                <a:effectLst/>
                <a:latin typeface="David" panose="020E0502060401010101" pitchFamily="34" charset="-79"/>
                <a:cs typeface="David" panose="020E0502060401010101" pitchFamily="34" charset="-79"/>
              </a:rPr>
              <a:t>22-63  </a:t>
            </a:r>
            <a:br>
              <a:rPr lang="en-US" sz="4000" dirty="0">
                <a:solidFill>
                  <a:schemeClr val="bg1"/>
                </a:solidFill>
                <a:effectLst/>
                <a:latin typeface="David" panose="020E0502060401010101" pitchFamily="34" charset="-79"/>
                <a:cs typeface="David" panose="020E0502060401010101" pitchFamily="34" charset="-79"/>
              </a:rPr>
            </a:br>
            <a:r>
              <a:rPr lang="en-US" sz="4000" dirty="0" err="1">
                <a:solidFill>
                  <a:schemeClr val="bg1"/>
                </a:solidFill>
                <a:effectLst/>
                <a:latin typeface="David" panose="020E0502060401010101" pitchFamily="34" charset="-79"/>
                <a:cs typeface="David" panose="020E0502060401010101" pitchFamily="34" charset="-79"/>
              </a:rPr>
              <a:t>בהנחייתם</a:t>
            </a:r>
            <a:r>
              <a:rPr lang="en-US" sz="4000" dirty="0">
                <a:solidFill>
                  <a:schemeClr val="bg1"/>
                </a:solidFill>
                <a:effectLst/>
                <a:latin typeface="David" panose="020E0502060401010101" pitchFamily="34" charset="-79"/>
                <a:cs typeface="David" panose="020E0502060401010101" pitchFamily="34" charset="-79"/>
              </a:rPr>
              <a:t> </a:t>
            </a:r>
            <a:r>
              <a:rPr lang="en-US" sz="4000" dirty="0" err="1">
                <a:solidFill>
                  <a:schemeClr val="bg1"/>
                </a:solidFill>
                <a:effectLst/>
                <a:latin typeface="David" panose="020E0502060401010101" pitchFamily="34" charset="-79"/>
                <a:cs typeface="David" panose="020E0502060401010101" pitchFamily="34" charset="-79"/>
              </a:rPr>
              <a:t>של</a:t>
            </a:r>
            <a:r>
              <a:rPr lang="en-US" sz="4000" dirty="0">
                <a:solidFill>
                  <a:schemeClr val="bg1"/>
                </a:solidFill>
                <a:effectLst/>
                <a:latin typeface="David" panose="020E0502060401010101" pitchFamily="34" charset="-79"/>
                <a:cs typeface="David" panose="020E0502060401010101" pitchFamily="34" charset="-79"/>
              </a:rPr>
              <a:t> </a:t>
            </a:r>
            <a:r>
              <a:rPr lang="en-US" sz="4000" dirty="0" err="1">
                <a:solidFill>
                  <a:schemeClr val="bg1"/>
                </a:solidFill>
                <a:effectLst/>
                <a:latin typeface="David" panose="020E0502060401010101" pitchFamily="34" charset="-79"/>
                <a:cs typeface="David" panose="020E0502060401010101" pitchFamily="34" charset="-79"/>
              </a:rPr>
              <a:t>פרופסור</a:t>
            </a:r>
            <a:r>
              <a:rPr lang="en-US" sz="4000" dirty="0">
                <a:solidFill>
                  <a:schemeClr val="bg1"/>
                </a:solidFill>
                <a:effectLst/>
                <a:latin typeface="David" panose="020E0502060401010101" pitchFamily="34" charset="-79"/>
                <a:cs typeface="David" panose="020E0502060401010101" pitchFamily="34" charset="-79"/>
              </a:rPr>
              <a:t> </a:t>
            </a:r>
            <a:r>
              <a:rPr lang="en-US" sz="4000" dirty="0" err="1">
                <a:solidFill>
                  <a:schemeClr val="bg1"/>
                </a:solidFill>
                <a:effectLst/>
                <a:latin typeface="David" panose="020E0502060401010101" pitchFamily="34" charset="-79"/>
                <a:cs typeface="David" panose="020E0502060401010101" pitchFamily="34" charset="-79"/>
              </a:rPr>
              <a:t>אמיר</a:t>
            </a:r>
            <a:r>
              <a:rPr lang="en-US" sz="4000" dirty="0">
                <a:solidFill>
                  <a:schemeClr val="bg1"/>
                </a:solidFill>
                <a:effectLst/>
                <a:latin typeface="David" panose="020E0502060401010101" pitchFamily="34" charset="-79"/>
                <a:cs typeface="David" panose="020E0502060401010101" pitchFamily="34" charset="-79"/>
              </a:rPr>
              <a:t> </a:t>
            </a:r>
            <a:r>
              <a:rPr lang="en-US" sz="4000" dirty="0" err="1">
                <a:solidFill>
                  <a:schemeClr val="bg1"/>
                </a:solidFill>
                <a:effectLst/>
                <a:latin typeface="David" panose="020E0502060401010101" pitchFamily="34" charset="-79"/>
                <a:cs typeface="David" panose="020E0502060401010101" pitchFamily="34" charset="-79"/>
              </a:rPr>
              <a:t>שפירא</a:t>
            </a:r>
            <a:endParaRPr lang="he-IL" sz="4000" dirty="0">
              <a:solidFill>
                <a:schemeClr val="bg1"/>
              </a:solidFill>
              <a:effectLst/>
              <a:latin typeface="David" panose="020E0502060401010101" pitchFamily="34" charset="-79"/>
              <a:cs typeface="David" panose="020E0502060401010101" pitchFamily="34" charset="-79"/>
            </a:endParaRPr>
          </a:p>
          <a:p>
            <a:pPr algn="ctr">
              <a:lnSpc>
                <a:spcPct val="120000"/>
              </a:lnSpc>
              <a:spcAft>
                <a:spcPts val="600"/>
              </a:spcAft>
            </a:pPr>
            <a:r>
              <a:rPr lang="en-US" sz="4000" dirty="0" err="1">
                <a:solidFill>
                  <a:schemeClr val="bg1"/>
                </a:solidFill>
                <a:latin typeface="David" panose="020E0502060401010101" pitchFamily="34" charset="-79"/>
                <a:cs typeface="David" panose="020E0502060401010101" pitchFamily="34" charset="-79"/>
              </a:rPr>
              <a:t>ו</a:t>
            </a:r>
            <a:r>
              <a:rPr lang="en-US" sz="4000" dirty="0" err="1">
                <a:solidFill>
                  <a:schemeClr val="bg1"/>
                </a:solidFill>
                <a:effectLst/>
                <a:latin typeface="David" panose="020E0502060401010101" pitchFamily="34" charset="-79"/>
                <a:cs typeface="David" panose="020E0502060401010101" pitchFamily="34" charset="-79"/>
              </a:rPr>
              <a:t>פרופסור</a:t>
            </a:r>
            <a:r>
              <a:rPr lang="en-US" sz="4000" dirty="0">
                <a:solidFill>
                  <a:schemeClr val="bg1"/>
                </a:solidFill>
                <a:effectLst/>
                <a:latin typeface="David" panose="020E0502060401010101" pitchFamily="34" charset="-79"/>
                <a:cs typeface="David" panose="020E0502060401010101" pitchFamily="34" charset="-79"/>
              </a:rPr>
              <a:t> </a:t>
            </a:r>
            <a:r>
              <a:rPr lang="en-US" sz="4000" dirty="0" err="1">
                <a:solidFill>
                  <a:schemeClr val="bg1"/>
                </a:solidFill>
                <a:effectLst/>
                <a:latin typeface="David" panose="020E0502060401010101" pitchFamily="34" charset="-79"/>
                <a:cs typeface="David" panose="020E0502060401010101" pitchFamily="34" charset="-79"/>
              </a:rPr>
              <a:t>יצחק</a:t>
            </a:r>
            <a:r>
              <a:rPr lang="en-US" sz="4000" dirty="0">
                <a:solidFill>
                  <a:schemeClr val="bg1"/>
                </a:solidFill>
                <a:effectLst/>
                <a:latin typeface="David" panose="020E0502060401010101" pitchFamily="34" charset="-79"/>
                <a:cs typeface="David" panose="020E0502060401010101" pitchFamily="34" charset="-79"/>
              </a:rPr>
              <a:t> </a:t>
            </a:r>
            <a:r>
              <a:rPr lang="en-US" sz="4000" dirty="0" err="1">
                <a:solidFill>
                  <a:schemeClr val="bg1"/>
                </a:solidFill>
                <a:effectLst/>
                <a:latin typeface="David" panose="020E0502060401010101" pitchFamily="34" charset="-79"/>
                <a:cs typeface="David" panose="020E0502060401010101" pitchFamily="34" charset="-79"/>
              </a:rPr>
              <a:t>מלצר</a:t>
            </a:r>
            <a:endParaRPr lang="en-US" sz="4000" dirty="0">
              <a:solidFill>
                <a:schemeClr val="bg1"/>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00914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EF5215B9-C9A8-2C46-0855-791B3A5434DE}"/>
              </a:ext>
            </a:extLst>
          </p:cNvPr>
          <p:cNvSpPr txBox="1"/>
          <p:nvPr/>
        </p:nvSpPr>
        <p:spPr>
          <a:xfrm>
            <a:off x="4043280" y="-89412"/>
            <a:ext cx="3629978" cy="707886"/>
          </a:xfrm>
          <a:prstGeom prst="rect">
            <a:avLst/>
          </a:prstGeom>
          <a:noFill/>
        </p:spPr>
        <p:txBody>
          <a:bodyPr wrap="square">
            <a:spAutoFit/>
          </a:bodyPr>
          <a:lstStyle>
            <a:defPPr>
              <a:defRPr lang="en-IL"/>
            </a:defPPr>
            <a:lvl1pPr indent="0" algn="ctr">
              <a:buNone/>
              <a:defRPr sz="4000" b="1">
                <a:solidFill>
                  <a:srgbClr val="000000"/>
                </a:solidFill>
                <a:effectLst/>
                <a:latin typeface="David" panose="020E0502060401010101" pitchFamily="34" charset="-79"/>
                <a:ea typeface="David" panose="020E0502060401010101" pitchFamily="34" charset="-79"/>
                <a:cs typeface="David" panose="020E0502060401010101" pitchFamily="34" charset="-79"/>
              </a:defRPr>
            </a:lvl1pPr>
          </a:lstStyle>
          <a:p>
            <a:r>
              <a:rPr lang="he-IL" dirty="0"/>
              <a:t>פלט נתונים חודשי</a:t>
            </a:r>
          </a:p>
        </p:txBody>
      </p:sp>
      <mc:AlternateContent xmlns:mc="http://schemas.openxmlformats.org/markup-compatibility/2006" xmlns:a14="http://schemas.microsoft.com/office/drawing/2010/main">
        <mc:Choice Requires="a14">
          <p:sp>
            <p:nvSpPr>
              <p:cNvPr id="5" name="מציין מיקום תוכן 2">
                <a:extLst>
                  <a:ext uri="{FF2B5EF4-FFF2-40B4-BE49-F238E27FC236}">
                    <a16:creationId xmlns:a16="http://schemas.microsoft.com/office/drawing/2014/main" id="{2B5CA481-33A5-AE71-1BC1-367B625A9A99}"/>
                  </a:ext>
                </a:extLst>
              </p:cNvPr>
              <p:cNvSpPr>
                <a:spLocks noGrp="1"/>
              </p:cNvSpPr>
              <p:nvPr>
                <p:ph idx="1"/>
              </p:nvPr>
            </p:nvSpPr>
            <p:spPr>
              <a:xfrm>
                <a:off x="208280" y="5384800"/>
                <a:ext cx="11775440" cy="1381760"/>
              </a:xfrm>
            </p:spPr>
            <p:txBody>
              <a:bodyPr>
                <a:noAutofit/>
              </a:bodyPr>
              <a:lstStyle/>
              <a:p>
                <a:pPr marL="0" indent="0" algn="ctr">
                  <a:buNone/>
                </a:pPr>
                <a:endParaRPr lang="he-IL" sz="3200" dirty="0">
                  <a:solidFill>
                    <a:srgbClr val="000000"/>
                  </a:solidFill>
                  <a:latin typeface="David" panose="020E0502060401010101" pitchFamily="34" charset="-79"/>
                  <a:ea typeface="David" panose="020E0502060401010101" pitchFamily="34" charset="-79"/>
                  <a:cs typeface="David" panose="020E0502060401010101" pitchFamily="34" charset="-79"/>
                </a:endParaRPr>
              </a:p>
              <a:p>
                <a:pPr marL="0" indent="0" algn="ctr">
                  <a:buNone/>
                </a:pPr>
                <a14:m>
                  <m:oMathPara xmlns:m="http://schemas.openxmlformats.org/officeDocument/2006/math">
                    <m:oMathParaPr>
                      <m:jc m:val="centerGroup"/>
                    </m:oMathParaPr>
                    <m:oMath xmlns:m="http://schemas.openxmlformats.org/officeDocument/2006/math">
                      <m:sSub>
                        <m:sSubPr>
                          <m:ctrlPr>
                            <a:rPr lang="en-IL" sz="3200" i="1">
                              <a:latin typeface="Cambria Math" panose="02040503050406030204" pitchFamily="18" charset="0"/>
                            </a:rPr>
                          </m:ctrlPr>
                        </m:sSubPr>
                        <m:e>
                          <m:r>
                            <a:rPr lang="en-US" sz="3200" b="1" i="1">
                              <a:latin typeface="Cambria Math" panose="02040503050406030204" pitchFamily="18" charset="0"/>
                            </a:rPr>
                            <m:t>𝒅</m:t>
                          </m:r>
                        </m:e>
                        <m:sub>
                          <m:r>
                            <a:rPr lang="en-US" sz="3200" b="1" i="1">
                              <a:latin typeface="Cambria Math" panose="02040503050406030204" pitchFamily="18" charset="0"/>
                            </a:rPr>
                            <m:t>𝑬𝒖𝒄𝒍</m:t>
                          </m:r>
                          <m:r>
                            <a:rPr lang="en-US" sz="3200" b="1" i="1" smtClean="0">
                              <a:latin typeface="Cambria Math" panose="02040503050406030204" pitchFamily="18" charset="0"/>
                            </a:rPr>
                            <m:t>𝒊</m:t>
                          </m:r>
                          <m:r>
                            <a:rPr lang="en-US" sz="3200" b="1" i="1">
                              <a:latin typeface="Cambria Math" panose="02040503050406030204" pitchFamily="18" charset="0"/>
                            </a:rPr>
                            <m:t>𝒅𝒆𝒂𝒏</m:t>
                          </m:r>
                        </m:sub>
                      </m:sSub>
                      <m:d>
                        <m:dPr>
                          <m:ctrlPr>
                            <a:rPr lang="en-IL" sz="3200" i="1">
                              <a:latin typeface="Cambria Math" panose="02040503050406030204" pitchFamily="18" charset="0"/>
                            </a:rPr>
                          </m:ctrlPr>
                        </m:dPr>
                        <m:e>
                          <m:sSub>
                            <m:sSubPr>
                              <m:ctrlPr>
                                <a:rPr lang="en-IL" sz="3200" i="1">
                                  <a:latin typeface="Cambria Math" panose="02040503050406030204" pitchFamily="18" charset="0"/>
                                </a:rPr>
                              </m:ctrlPr>
                            </m:sSubPr>
                            <m:e>
                              <m:r>
                                <a:rPr lang="en-US" sz="3200" b="1" i="1">
                                  <a:latin typeface="Cambria Math" panose="02040503050406030204" pitchFamily="18" charset="0"/>
                                </a:rPr>
                                <m:t>𝒙</m:t>
                              </m:r>
                            </m:e>
                            <m:sub>
                              <m:r>
                                <a:rPr lang="en-US" sz="3200" b="1" i="1">
                                  <a:latin typeface="Cambria Math" panose="02040503050406030204" pitchFamily="18" charset="0"/>
                                </a:rPr>
                                <m:t>𝒊</m:t>
                              </m:r>
                            </m:sub>
                          </m:sSub>
                          <m:r>
                            <a:rPr lang="en-US" sz="3200">
                              <a:latin typeface="Cambria Math" panose="02040503050406030204" pitchFamily="18" charset="0"/>
                            </a:rPr>
                            <m:t>,</m:t>
                          </m:r>
                          <m:sSub>
                            <m:sSubPr>
                              <m:ctrlPr>
                                <a:rPr lang="en-IL" sz="3200" i="1">
                                  <a:latin typeface="Cambria Math" panose="02040503050406030204" pitchFamily="18" charset="0"/>
                                </a:rPr>
                              </m:ctrlPr>
                            </m:sSubPr>
                            <m:e>
                              <m:r>
                                <a:rPr lang="en-US" sz="3200" b="1" i="1">
                                  <a:latin typeface="Cambria Math" panose="02040503050406030204" pitchFamily="18" charset="0"/>
                                </a:rPr>
                                <m:t>𝒚</m:t>
                              </m:r>
                            </m:e>
                            <m:sub>
                              <m:r>
                                <a:rPr lang="en-US" sz="3200" b="1" i="1">
                                  <a:latin typeface="Cambria Math" panose="02040503050406030204" pitchFamily="18" charset="0"/>
                                </a:rPr>
                                <m:t>𝒊</m:t>
                              </m:r>
                            </m:sub>
                          </m:sSub>
                        </m:e>
                      </m:d>
                      <m:r>
                        <a:rPr lang="en-US" sz="3200" smtClean="0">
                          <a:latin typeface="Cambria Math" panose="02040503050406030204" pitchFamily="18" charset="0"/>
                        </a:rPr>
                        <m:t>=</m:t>
                      </m:r>
                      <m:rad>
                        <m:radPr>
                          <m:degHide m:val="on"/>
                          <m:ctrlPr>
                            <a:rPr lang="en-IL" sz="3200" i="1">
                              <a:latin typeface="Cambria Math" panose="02040503050406030204" pitchFamily="18" charset="0"/>
                            </a:rPr>
                          </m:ctrlPr>
                        </m:radPr>
                        <m:deg/>
                        <m:e>
                          <m:sSup>
                            <m:sSupPr>
                              <m:ctrlPr>
                                <a:rPr lang="en-IL" sz="3200" i="1">
                                  <a:latin typeface="Cambria Math" panose="02040503050406030204" pitchFamily="18" charset="0"/>
                                </a:rPr>
                              </m:ctrlPr>
                            </m:sSupPr>
                            <m:e>
                              <m:sSub>
                                <m:sSubPr>
                                  <m:ctrlPr>
                                    <a:rPr lang="en-IL" sz="3200" i="1">
                                      <a:latin typeface="Cambria Math" panose="02040503050406030204" pitchFamily="18" charset="0"/>
                                    </a:rPr>
                                  </m:ctrlPr>
                                </m:sSubPr>
                                <m:e>
                                  <m:r>
                                    <a:rPr lang="en-US" sz="3200">
                                      <a:latin typeface="Cambria Math" panose="02040503050406030204" pitchFamily="18" charset="0"/>
                                    </a:rPr>
                                    <m:t>(</m:t>
                                  </m:r>
                                  <m:r>
                                    <a:rPr lang="en-US" sz="3200" b="1" i="1">
                                      <a:latin typeface="Cambria Math" panose="02040503050406030204" pitchFamily="18" charset="0"/>
                                    </a:rPr>
                                    <m:t>𝒙</m:t>
                                  </m:r>
                                </m:e>
                                <m:sub>
                                  <m:r>
                                    <a:rPr lang="en-US" sz="3200" b="1" i="1">
                                      <a:latin typeface="Cambria Math" panose="02040503050406030204" pitchFamily="18" charset="0"/>
                                    </a:rPr>
                                    <m:t>𝒊</m:t>
                                  </m:r>
                                  <m:r>
                                    <a:rPr lang="en-US" sz="3200">
                                      <a:latin typeface="Cambria Math" panose="02040503050406030204" pitchFamily="18" charset="0"/>
                                    </a:rPr>
                                    <m:t>+</m:t>
                                  </m:r>
                                  <m:r>
                                    <a:rPr lang="en-US" sz="3200" b="1" i="1">
                                      <a:latin typeface="Cambria Math" panose="02040503050406030204" pitchFamily="18" charset="0"/>
                                    </a:rPr>
                                    <m:t>𝟏</m:t>
                                  </m:r>
                                </m:sub>
                              </m:sSub>
                              <m:r>
                                <a:rPr lang="en-US" sz="3200" i="1">
                                  <a:latin typeface="Cambria Math" panose="02040503050406030204" pitchFamily="18" charset="0"/>
                                </a:rPr>
                                <m:t>−</m:t>
                              </m:r>
                              <m:sSub>
                                <m:sSubPr>
                                  <m:ctrlPr>
                                    <a:rPr lang="en-IL" sz="3200" i="1">
                                      <a:latin typeface="Cambria Math" panose="02040503050406030204" pitchFamily="18" charset="0"/>
                                    </a:rPr>
                                  </m:ctrlPr>
                                </m:sSubPr>
                                <m:e>
                                  <m:r>
                                    <a:rPr lang="en-US" sz="3200" b="1" i="1">
                                      <a:latin typeface="Cambria Math" panose="02040503050406030204" pitchFamily="18" charset="0"/>
                                    </a:rPr>
                                    <m:t>𝒙</m:t>
                                  </m:r>
                                </m:e>
                                <m:sub>
                                  <m:r>
                                    <a:rPr lang="en-US" sz="3200" b="1" i="1">
                                      <a:latin typeface="Cambria Math" panose="02040503050406030204" pitchFamily="18" charset="0"/>
                                    </a:rPr>
                                    <m:t>𝒊</m:t>
                                  </m:r>
                                </m:sub>
                              </m:sSub>
                              <m:r>
                                <a:rPr lang="en-US" sz="3200">
                                  <a:latin typeface="Cambria Math" panose="02040503050406030204" pitchFamily="18" charset="0"/>
                                </a:rPr>
                                <m:t>)</m:t>
                              </m:r>
                            </m:e>
                            <m:sup>
                              <m:r>
                                <a:rPr lang="en-US" sz="3200" b="1" i="1">
                                  <a:latin typeface="Cambria Math" panose="02040503050406030204" pitchFamily="18" charset="0"/>
                                </a:rPr>
                                <m:t>𝟐</m:t>
                              </m:r>
                            </m:sup>
                          </m:sSup>
                          <m:r>
                            <a:rPr lang="en-US" sz="3200">
                              <a:latin typeface="Cambria Math" panose="02040503050406030204" pitchFamily="18" charset="0"/>
                            </a:rPr>
                            <m:t>+</m:t>
                          </m:r>
                          <m:sSup>
                            <m:sSupPr>
                              <m:ctrlPr>
                                <a:rPr lang="en-IL" sz="3200" i="1">
                                  <a:latin typeface="Cambria Math" panose="02040503050406030204" pitchFamily="18" charset="0"/>
                                </a:rPr>
                              </m:ctrlPr>
                            </m:sSupPr>
                            <m:e>
                              <m:d>
                                <m:dPr>
                                  <m:ctrlPr>
                                    <a:rPr lang="en-IL" sz="3200" i="1">
                                      <a:latin typeface="Cambria Math" panose="02040503050406030204" pitchFamily="18" charset="0"/>
                                    </a:rPr>
                                  </m:ctrlPr>
                                </m:dPr>
                                <m:e>
                                  <m:sSub>
                                    <m:sSubPr>
                                      <m:ctrlPr>
                                        <a:rPr lang="en-IL" sz="3200" i="1">
                                          <a:latin typeface="Cambria Math" panose="02040503050406030204" pitchFamily="18" charset="0"/>
                                        </a:rPr>
                                      </m:ctrlPr>
                                    </m:sSubPr>
                                    <m:e>
                                      <m:r>
                                        <a:rPr lang="en-US" sz="3200" b="1" i="1">
                                          <a:latin typeface="Cambria Math" panose="02040503050406030204" pitchFamily="18" charset="0"/>
                                        </a:rPr>
                                        <m:t>𝒚</m:t>
                                      </m:r>
                                    </m:e>
                                    <m:sub>
                                      <m:r>
                                        <a:rPr lang="en-US" sz="3200" b="1" i="1">
                                          <a:latin typeface="Cambria Math" panose="02040503050406030204" pitchFamily="18" charset="0"/>
                                        </a:rPr>
                                        <m:t>𝒊</m:t>
                                      </m:r>
                                      <m:r>
                                        <a:rPr lang="en-US" sz="3200">
                                          <a:latin typeface="Cambria Math" panose="02040503050406030204" pitchFamily="18" charset="0"/>
                                        </a:rPr>
                                        <m:t>+</m:t>
                                      </m:r>
                                      <m:r>
                                        <a:rPr lang="en-US" sz="3200" b="1" i="1">
                                          <a:latin typeface="Cambria Math" panose="02040503050406030204" pitchFamily="18" charset="0"/>
                                        </a:rPr>
                                        <m:t>𝟏</m:t>
                                      </m:r>
                                    </m:sub>
                                  </m:sSub>
                                  <m:r>
                                    <a:rPr lang="en-US" sz="3200" i="1">
                                      <a:latin typeface="Cambria Math" panose="02040503050406030204" pitchFamily="18" charset="0"/>
                                    </a:rPr>
                                    <m:t>−</m:t>
                                  </m:r>
                                  <m:sSub>
                                    <m:sSubPr>
                                      <m:ctrlPr>
                                        <a:rPr lang="en-IL" sz="3200" i="1">
                                          <a:latin typeface="Cambria Math" panose="02040503050406030204" pitchFamily="18" charset="0"/>
                                        </a:rPr>
                                      </m:ctrlPr>
                                    </m:sSubPr>
                                    <m:e>
                                      <m:r>
                                        <a:rPr lang="en-US" sz="3200" b="1" i="1">
                                          <a:latin typeface="Cambria Math" panose="02040503050406030204" pitchFamily="18" charset="0"/>
                                        </a:rPr>
                                        <m:t>𝒚</m:t>
                                      </m:r>
                                    </m:e>
                                    <m:sub>
                                      <m:r>
                                        <a:rPr lang="en-US" sz="3200" b="1" i="1">
                                          <a:latin typeface="Cambria Math" panose="02040503050406030204" pitchFamily="18" charset="0"/>
                                        </a:rPr>
                                        <m:t>𝒊</m:t>
                                      </m:r>
                                    </m:sub>
                                  </m:sSub>
                                </m:e>
                              </m:d>
                            </m:e>
                            <m:sup>
                              <m:r>
                                <a:rPr lang="en-US" sz="3200" b="1" i="1">
                                  <a:latin typeface="Cambria Math" panose="02040503050406030204" pitchFamily="18" charset="0"/>
                                </a:rPr>
                                <m:t>𝟐</m:t>
                              </m:r>
                            </m:sup>
                          </m:sSup>
                        </m:e>
                      </m:rad>
                    </m:oMath>
                  </m:oMathPara>
                </a14:m>
                <a:endParaRPr lang="en-IL" sz="3200" dirty="0">
                  <a:solidFill>
                    <a:srgbClr val="000000"/>
                  </a:solidFill>
                  <a:effectLst/>
                  <a:latin typeface="David" panose="020E0502060401010101" pitchFamily="34" charset="-79"/>
                  <a:ea typeface="David" panose="020E0502060401010101" pitchFamily="34" charset="-79"/>
                  <a:cs typeface="David" panose="020E0502060401010101" pitchFamily="34" charset="-79"/>
                </a:endParaRPr>
              </a:p>
            </p:txBody>
          </p:sp>
        </mc:Choice>
        <mc:Fallback xmlns="">
          <p:sp>
            <p:nvSpPr>
              <p:cNvPr id="5" name="מציין מיקום תוכן 2">
                <a:extLst>
                  <a:ext uri="{FF2B5EF4-FFF2-40B4-BE49-F238E27FC236}">
                    <a16:creationId xmlns:a16="http://schemas.microsoft.com/office/drawing/2014/main" id="{2B5CA481-33A5-AE71-1BC1-367B625A9A99}"/>
                  </a:ext>
                </a:extLst>
              </p:cNvPr>
              <p:cNvSpPr>
                <a:spLocks noGrp="1" noRot="1" noChangeAspect="1" noMove="1" noResize="1" noEditPoints="1" noAdjustHandles="1" noChangeArrowheads="1" noChangeShapeType="1" noTextEdit="1"/>
              </p:cNvSpPr>
              <p:nvPr>
                <p:ph idx="1"/>
              </p:nvPr>
            </p:nvSpPr>
            <p:spPr>
              <a:xfrm>
                <a:off x="208280" y="5384800"/>
                <a:ext cx="11775440" cy="1381760"/>
              </a:xfrm>
              <a:blipFill>
                <a:blip r:embed="rId3"/>
                <a:stretch>
                  <a:fillRect t="-7930" b="-2643"/>
                </a:stretch>
              </a:blipFill>
            </p:spPr>
            <p:txBody>
              <a:bodyPr/>
              <a:lstStyle/>
              <a:p>
                <a:r>
                  <a:rPr lang="en-IL">
                    <a:noFill/>
                  </a:rPr>
                  <a:t> </a:t>
                </a:r>
              </a:p>
            </p:txBody>
          </p:sp>
        </mc:Fallback>
      </mc:AlternateContent>
      <p:grpSp>
        <p:nvGrpSpPr>
          <p:cNvPr id="21" name="קבוצה 20">
            <a:extLst>
              <a:ext uri="{FF2B5EF4-FFF2-40B4-BE49-F238E27FC236}">
                <a16:creationId xmlns:a16="http://schemas.microsoft.com/office/drawing/2014/main" id="{B25B9806-4509-EECC-D442-2B78731455C1}"/>
              </a:ext>
            </a:extLst>
          </p:cNvPr>
          <p:cNvGrpSpPr/>
          <p:nvPr/>
        </p:nvGrpSpPr>
        <p:grpSpPr>
          <a:xfrm>
            <a:off x="7104989" y="2523101"/>
            <a:ext cx="3462696" cy="3008440"/>
            <a:chOff x="6643868" y="798653"/>
            <a:chExt cx="1555107" cy="3219450"/>
          </a:xfrm>
        </p:grpSpPr>
        <p:cxnSp>
          <p:nvCxnSpPr>
            <p:cNvPr id="22" name="מחבר ישר 21">
              <a:extLst>
                <a:ext uri="{FF2B5EF4-FFF2-40B4-BE49-F238E27FC236}">
                  <a16:creationId xmlns:a16="http://schemas.microsoft.com/office/drawing/2014/main" id="{AFD07AA2-8285-5B42-B939-CEABDACFBEA9}"/>
                </a:ext>
              </a:extLst>
            </p:cNvPr>
            <p:cNvCxnSpPr>
              <a:cxnSpLocks/>
            </p:cNvCxnSpPr>
            <p:nvPr/>
          </p:nvCxnSpPr>
          <p:spPr>
            <a:xfrm>
              <a:off x="7697164" y="4016416"/>
              <a:ext cx="4977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מחבר ישר 22">
              <a:extLst>
                <a:ext uri="{FF2B5EF4-FFF2-40B4-BE49-F238E27FC236}">
                  <a16:creationId xmlns:a16="http://schemas.microsoft.com/office/drawing/2014/main" id="{4DC480AB-D8F8-2D2C-C212-8DDBDB4B2169}"/>
                </a:ext>
              </a:extLst>
            </p:cNvPr>
            <p:cNvCxnSpPr>
              <a:cxnSpLocks/>
            </p:cNvCxnSpPr>
            <p:nvPr/>
          </p:nvCxnSpPr>
          <p:spPr>
            <a:xfrm flipH="1">
              <a:off x="6643868" y="798653"/>
              <a:ext cx="15510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FFD38F16-50FA-6DD7-D4C7-F656EAC228F0}"/>
                </a:ext>
              </a:extLst>
            </p:cNvPr>
            <p:cNvCxnSpPr>
              <a:cxnSpLocks/>
            </p:cNvCxnSpPr>
            <p:nvPr/>
          </p:nvCxnSpPr>
          <p:spPr>
            <a:xfrm flipV="1">
              <a:off x="8198975" y="798653"/>
              <a:ext cx="0" cy="321945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קבוצה 24">
            <a:extLst>
              <a:ext uri="{FF2B5EF4-FFF2-40B4-BE49-F238E27FC236}">
                <a16:creationId xmlns:a16="http://schemas.microsoft.com/office/drawing/2014/main" id="{B5D19ED1-EBCB-C266-78A2-BF94071331C1}"/>
              </a:ext>
            </a:extLst>
          </p:cNvPr>
          <p:cNvGrpSpPr/>
          <p:nvPr/>
        </p:nvGrpSpPr>
        <p:grpSpPr>
          <a:xfrm flipH="1">
            <a:off x="1605451" y="2522398"/>
            <a:ext cx="3453567" cy="3010016"/>
            <a:chOff x="6643868" y="798653"/>
            <a:chExt cx="1555107" cy="3219450"/>
          </a:xfrm>
        </p:grpSpPr>
        <p:cxnSp>
          <p:nvCxnSpPr>
            <p:cNvPr id="26" name="מחבר ישר 25">
              <a:extLst>
                <a:ext uri="{FF2B5EF4-FFF2-40B4-BE49-F238E27FC236}">
                  <a16:creationId xmlns:a16="http://schemas.microsoft.com/office/drawing/2014/main" id="{3AAB9946-98FD-6B2A-D215-B9B2A64E18B2}"/>
                </a:ext>
              </a:extLst>
            </p:cNvPr>
            <p:cNvCxnSpPr>
              <a:cxnSpLocks/>
            </p:cNvCxnSpPr>
            <p:nvPr/>
          </p:nvCxnSpPr>
          <p:spPr>
            <a:xfrm>
              <a:off x="7697164" y="4016416"/>
              <a:ext cx="4977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מחבר ישר 26">
              <a:extLst>
                <a:ext uri="{FF2B5EF4-FFF2-40B4-BE49-F238E27FC236}">
                  <a16:creationId xmlns:a16="http://schemas.microsoft.com/office/drawing/2014/main" id="{780BF9B2-1B06-4E8E-236C-9A723CB5F31B}"/>
                </a:ext>
              </a:extLst>
            </p:cNvPr>
            <p:cNvCxnSpPr>
              <a:cxnSpLocks/>
            </p:cNvCxnSpPr>
            <p:nvPr/>
          </p:nvCxnSpPr>
          <p:spPr>
            <a:xfrm flipH="1">
              <a:off x="6643868" y="798653"/>
              <a:ext cx="15510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6C6B4765-7289-E64B-FDBE-AC3BDE3D156F}"/>
                </a:ext>
              </a:extLst>
            </p:cNvPr>
            <p:cNvCxnSpPr>
              <a:cxnSpLocks/>
            </p:cNvCxnSpPr>
            <p:nvPr/>
          </p:nvCxnSpPr>
          <p:spPr>
            <a:xfrm flipV="1">
              <a:off x="8198975" y="798653"/>
              <a:ext cx="0" cy="3219450"/>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29" name="מציין מיקום תוכן 3">
            <a:extLst>
              <a:ext uri="{FF2B5EF4-FFF2-40B4-BE49-F238E27FC236}">
                <a16:creationId xmlns:a16="http://schemas.microsoft.com/office/drawing/2014/main" id="{FB378AD1-E962-6144-BC75-17714B89FD03}"/>
              </a:ext>
            </a:extLst>
          </p:cNvPr>
          <p:cNvGraphicFramePr>
            <a:graphicFrameLocks/>
          </p:cNvGraphicFramePr>
          <p:nvPr>
            <p:extLst>
              <p:ext uri="{D42A27DB-BD31-4B8C-83A1-F6EECF244321}">
                <p14:modId xmlns:p14="http://schemas.microsoft.com/office/powerpoint/2010/main" val="752407879"/>
              </p:ext>
            </p:extLst>
          </p:nvPr>
        </p:nvGraphicFramePr>
        <p:xfrm>
          <a:off x="82309" y="618474"/>
          <a:ext cx="11551920" cy="6553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06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5D05F91-564C-2F18-AF2C-1A1A89C74179}"/>
                  </a:ext>
                </a:extLst>
              </p:cNvPr>
              <p:cNvSpPr>
                <a:spLocks noGrp="1"/>
              </p:cNvSpPr>
              <p:nvPr>
                <p:ph idx="1"/>
              </p:nvPr>
            </p:nvSpPr>
            <p:spPr>
              <a:xfrm>
                <a:off x="432435" y="921777"/>
                <a:ext cx="4096502" cy="1763515"/>
              </a:xfrm>
            </p:spPr>
            <p:txBody>
              <a:bodyPr>
                <a:normAutofit fontScale="85000" lnSpcReduction="10000"/>
              </a:bodyPr>
              <a:lstStyle/>
              <a:p>
                <a:pPr marL="0" indent="0" algn="ctr">
                  <a:buNone/>
                </a:pPr>
                <a:endParaRPr lang="he-IL" sz="3600" b="0" i="1" dirty="0">
                  <a:effectLst/>
                  <a:latin typeface="Cambria Math" panose="02040503050406030204" pitchFamily="18" charset="0"/>
                  <a:ea typeface="David" panose="020E0502060401010101" pitchFamily="34" charset="-79"/>
                  <a:cs typeface="David" panose="020E0502060401010101" pitchFamily="34" charset="-79"/>
                </a:endParaRPr>
              </a:p>
              <a:p>
                <a:pPr marL="0" indent="0" algn="ctr">
                  <a:buNone/>
                </a:pPr>
                <a14:m>
                  <m:oMathPara xmlns:m="http://schemas.openxmlformats.org/officeDocument/2006/math">
                    <m:oMathParaPr>
                      <m:jc m:val="centerGroup"/>
                    </m:oMathParaPr>
                    <m:oMath xmlns:m="http://schemas.openxmlformats.org/officeDocument/2006/math">
                      <m:r>
                        <a:rPr lang="en-US" sz="3600" b="0" i="1" dirty="0" smtClean="0">
                          <a:effectLst/>
                          <a:latin typeface="Cambria Math" panose="02040503050406030204" pitchFamily="18" charset="0"/>
                          <a:ea typeface="David" panose="020E0502060401010101" pitchFamily="34" charset="-79"/>
                          <a:cs typeface="David" panose="020E0502060401010101" pitchFamily="34" charset="-79"/>
                        </a:rPr>
                        <m:t>𝐼𝑄𝑅</m:t>
                      </m:r>
                      <m:r>
                        <a:rPr lang="en-US" sz="3600" b="0" i="1" dirty="0" smtClean="0">
                          <a:effectLst/>
                          <a:latin typeface="Cambria Math" panose="02040503050406030204" pitchFamily="18" charset="0"/>
                          <a:ea typeface="David" panose="020E0502060401010101" pitchFamily="34" charset="-79"/>
                          <a:cs typeface="David" panose="020E0502060401010101" pitchFamily="34" charset="-79"/>
                        </a:rPr>
                        <m:t>=</m:t>
                      </m:r>
                      <m:limLow>
                        <m:limLowPr>
                          <m:ctrlPr>
                            <a:rPr lang="en-US" sz="3600" b="0" i="1" dirty="0" smtClean="0">
                              <a:effectLst/>
                              <a:latin typeface="Cambria Math" panose="02040503050406030204" pitchFamily="18" charset="0"/>
                              <a:cs typeface="David" panose="020E0502060401010101" pitchFamily="34" charset="-79"/>
                            </a:rPr>
                          </m:ctrlPr>
                        </m:limLowPr>
                        <m:e>
                          <m:groupChr>
                            <m:groupChrPr>
                              <m:chr m:val="⏟"/>
                              <m:ctrlPr>
                                <a:rPr lang="en-US" sz="3600" b="0" i="1" dirty="0" smtClean="0">
                                  <a:effectLst/>
                                  <a:latin typeface="Cambria Math" panose="02040503050406030204" pitchFamily="18" charset="0"/>
                                  <a:cs typeface="David" panose="020E0502060401010101" pitchFamily="34" charset="-79"/>
                                </a:rPr>
                              </m:ctrlPr>
                            </m:groupChrPr>
                            <m:e>
                              <m:r>
                                <a:rPr lang="en-US" sz="3600" b="0" i="1" dirty="0" smtClean="0">
                                  <a:effectLst/>
                                  <a:latin typeface="Cambria Math" panose="02040503050406030204" pitchFamily="18" charset="0"/>
                                  <a:ea typeface="David" panose="020E0502060401010101" pitchFamily="34" charset="-79"/>
                                  <a:cs typeface="David" panose="020E0502060401010101" pitchFamily="34" charset="-79"/>
                                </a:rPr>
                                <m:t>𝑄</m:t>
                              </m:r>
                              <m:r>
                                <a:rPr lang="en-US" sz="3600" b="0" i="1" dirty="0" smtClean="0">
                                  <a:effectLst/>
                                  <a:latin typeface="Cambria Math" panose="02040503050406030204" pitchFamily="18" charset="0"/>
                                  <a:ea typeface="David" panose="020E0502060401010101" pitchFamily="34" charset="-79"/>
                                  <a:cs typeface="David" panose="020E0502060401010101" pitchFamily="34" charset="-79"/>
                                </a:rPr>
                                <m:t>3</m:t>
                              </m:r>
                            </m:e>
                          </m:groupChr>
                        </m:e>
                        <m:lim>
                          <m:eqArr>
                            <m:eqArrPr>
                              <m:ctrlPr>
                                <a:rPr lang="he-IL" sz="3600" b="0" i="1" dirty="0" smtClean="0">
                                  <a:effectLst/>
                                  <a:latin typeface="Cambria Math" panose="02040503050406030204" pitchFamily="18" charset="0"/>
                                  <a:ea typeface="David" panose="020E0502060401010101" pitchFamily="34" charset="-79"/>
                                  <a:cs typeface="David" panose="020E0502060401010101" pitchFamily="34" charset="-79"/>
                                </a:rPr>
                              </m:ctrlPr>
                            </m:eqArrPr>
                            <m:e>
                              <m:r>
                                <a:rPr lang="he-IL" sz="3600" b="0" i="1" dirty="0" smtClean="0">
                                  <a:effectLst/>
                                  <a:latin typeface="Cambria Math" panose="02040503050406030204" pitchFamily="18" charset="0"/>
                                  <a:ea typeface="David" panose="020E0502060401010101" pitchFamily="34" charset="-79"/>
                                  <a:cs typeface="David" panose="020E0502060401010101" pitchFamily="34" charset="-79"/>
                                </a:rPr>
                                <m:t>רבעון</m:t>
                              </m:r>
                            </m:e>
                            <m:e>
                              <m:r>
                                <a:rPr lang="he-IL" sz="3600" b="0" i="1" dirty="0" smtClean="0">
                                  <a:effectLst/>
                                  <a:latin typeface="Cambria Math" panose="02040503050406030204" pitchFamily="18" charset="0"/>
                                  <a:ea typeface="David" panose="020E0502060401010101" pitchFamily="34" charset="-79"/>
                                  <a:cs typeface="David" panose="020E0502060401010101" pitchFamily="34" charset="-79"/>
                                </a:rPr>
                                <m:t>שלישי</m:t>
                              </m:r>
                            </m:e>
                          </m:eqArr>
                        </m:lim>
                      </m:limLow>
                      <m:r>
                        <a:rPr lang="en-US" sz="3600" b="0" i="1" dirty="0" smtClean="0">
                          <a:effectLst/>
                          <a:latin typeface="Cambria Math" panose="02040503050406030204" pitchFamily="18" charset="0"/>
                          <a:ea typeface="David" panose="020E0502060401010101" pitchFamily="34" charset="-79"/>
                          <a:cs typeface="David" panose="020E0502060401010101" pitchFamily="34" charset="-79"/>
                        </a:rPr>
                        <m:t>−</m:t>
                      </m:r>
                      <m:limLow>
                        <m:limLowPr>
                          <m:ctrlPr>
                            <a:rPr lang="en-US" sz="3600" b="0" i="1" dirty="0" smtClean="0">
                              <a:effectLst/>
                              <a:latin typeface="Cambria Math" panose="02040503050406030204" pitchFamily="18" charset="0"/>
                              <a:cs typeface="David" panose="020E0502060401010101" pitchFamily="34" charset="-79"/>
                            </a:rPr>
                          </m:ctrlPr>
                        </m:limLowPr>
                        <m:e>
                          <m:groupChr>
                            <m:groupChrPr>
                              <m:chr m:val="⏟"/>
                              <m:ctrlPr>
                                <a:rPr lang="en-US" sz="3600" b="0" i="1" dirty="0" smtClean="0">
                                  <a:effectLst/>
                                  <a:latin typeface="Cambria Math" panose="02040503050406030204" pitchFamily="18" charset="0"/>
                                  <a:cs typeface="David" panose="020E0502060401010101" pitchFamily="34" charset="-79"/>
                                </a:rPr>
                              </m:ctrlPr>
                            </m:groupChrPr>
                            <m:e>
                              <m:r>
                                <a:rPr lang="en-US" sz="3600" b="0" i="1" dirty="0" smtClean="0">
                                  <a:effectLst/>
                                  <a:latin typeface="Cambria Math" panose="02040503050406030204" pitchFamily="18" charset="0"/>
                                  <a:ea typeface="David" panose="020E0502060401010101" pitchFamily="34" charset="-79"/>
                                  <a:cs typeface="David" panose="020E0502060401010101" pitchFamily="34" charset="-79"/>
                                </a:rPr>
                                <m:t>𝑄</m:t>
                              </m:r>
                              <m:r>
                                <a:rPr lang="he-IL" sz="3600" b="0" i="1" dirty="0" smtClean="0">
                                  <a:effectLst/>
                                  <a:latin typeface="Cambria Math" panose="02040503050406030204" pitchFamily="18" charset="0"/>
                                  <a:ea typeface="David" panose="020E0502060401010101" pitchFamily="34" charset="-79"/>
                                  <a:cs typeface="David" panose="020E0502060401010101" pitchFamily="34" charset="-79"/>
                                </a:rPr>
                                <m:t>1</m:t>
                              </m:r>
                            </m:e>
                          </m:groupChr>
                        </m:e>
                        <m:lim>
                          <m:eqArr>
                            <m:eqArrPr>
                              <m:ctrlPr>
                                <a:rPr lang="he-IL" sz="3600" i="1" dirty="0">
                                  <a:latin typeface="Cambria Math" panose="02040503050406030204" pitchFamily="18" charset="0"/>
                                  <a:ea typeface="David" panose="020E0502060401010101" pitchFamily="34" charset="-79"/>
                                  <a:cs typeface="David" panose="020E0502060401010101" pitchFamily="34" charset="-79"/>
                                </a:rPr>
                              </m:ctrlPr>
                            </m:eqArrPr>
                            <m:e>
                              <m:r>
                                <a:rPr lang="he-IL" sz="3600" i="1" dirty="0">
                                  <a:latin typeface="Cambria Math" panose="02040503050406030204" pitchFamily="18" charset="0"/>
                                  <a:ea typeface="David" panose="020E0502060401010101" pitchFamily="34" charset="-79"/>
                                  <a:cs typeface="David" panose="020E0502060401010101" pitchFamily="34" charset="-79"/>
                                </a:rPr>
                                <m:t>רבעון</m:t>
                              </m:r>
                            </m:e>
                            <m:e>
                              <m:r>
                                <a:rPr lang="he-IL" sz="3600" b="0" i="1" dirty="0" smtClean="0">
                                  <a:latin typeface="Cambria Math" panose="02040503050406030204" pitchFamily="18" charset="0"/>
                                  <a:ea typeface="David" panose="020E0502060401010101" pitchFamily="34" charset="-79"/>
                                  <a:cs typeface="David" panose="020E0502060401010101" pitchFamily="34" charset="-79"/>
                                </a:rPr>
                                <m:t>ראשון</m:t>
                              </m:r>
                            </m:e>
                          </m:eqArr>
                        </m:lim>
                      </m:limLow>
                    </m:oMath>
                  </m:oMathPara>
                </a14:m>
                <a:endParaRPr lang="en-US" sz="3600" dirty="0">
                  <a:effectLst/>
                  <a:ea typeface="David" panose="020E0502060401010101" pitchFamily="34" charset="-79"/>
                  <a:cs typeface="David" panose="020E0502060401010101" pitchFamily="34" charset="-79"/>
                </a:endParaRPr>
              </a:p>
              <a:p>
                <a:pPr marL="0" indent="0" algn="ctr">
                  <a:buNone/>
                </a:pPr>
                <a:endParaRPr lang="en-US" sz="3600" dirty="0">
                  <a:ea typeface="David" panose="020E0502060401010101" pitchFamily="34" charset="-79"/>
                  <a:cs typeface="David" panose="020E0502060401010101" pitchFamily="34" charset="-79"/>
                </a:endParaRPr>
              </a:p>
              <a:p>
                <a:pPr marL="0" indent="0" algn="ctr">
                  <a:buNone/>
                </a:pPr>
                <a:endParaRPr lang="en-US" sz="3600" dirty="0">
                  <a:effectLst/>
                  <a:ea typeface="David" panose="020E0502060401010101" pitchFamily="34" charset="-79"/>
                  <a:cs typeface="David" panose="020E0502060401010101" pitchFamily="34" charset="-79"/>
                </a:endParaRPr>
              </a:p>
              <a:p>
                <a:pPr marL="0" indent="0" algn="ctr">
                  <a:buNone/>
                </a:pPr>
                <a:endParaRPr lang="he-IL" sz="3600" dirty="0">
                  <a:effectLst/>
                  <a:ea typeface="David" panose="020E0502060401010101" pitchFamily="34" charset="-79"/>
                  <a:cs typeface="David" panose="020E0502060401010101" pitchFamily="34" charset="-79"/>
                </a:endParaRPr>
              </a:p>
              <a:p>
                <a:pPr algn="ctr"/>
                <a:endParaRPr lang="en-IL" sz="3200" dirty="0"/>
              </a:p>
            </p:txBody>
          </p:sp>
        </mc:Choice>
        <mc:Fallback xmlns="">
          <p:sp>
            <p:nvSpPr>
              <p:cNvPr id="3" name="מציין מיקום תוכן 2">
                <a:extLst>
                  <a:ext uri="{FF2B5EF4-FFF2-40B4-BE49-F238E27FC236}">
                    <a16:creationId xmlns:a16="http://schemas.microsoft.com/office/drawing/2014/main" id="{05D05F91-564C-2F18-AF2C-1A1A89C74179}"/>
                  </a:ext>
                </a:extLst>
              </p:cNvPr>
              <p:cNvSpPr>
                <a:spLocks noGrp="1" noRot="1" noChangeAspect="1" noMove="1" noResize="1" noEditPoints="1" noAdjustHandles="1" noChangeArrowheads="1" noChangeShapeType="1" noTextEdit="1"/>
              </p:cNvSpPr>
              <p:nvPr>
                <p:ph idx="1"/>
              </p:nvPr>
            </p:nvSpPr>
            <p:spPr>
              <a:xfrm>
                <a:off x="432435" y="921777"/>
                <a:ext cx="4096502" cy="1763515"/>
              </a:xfrm>
              <a:blipFill>
                <a:blip r:embed="rId3"/>
                <a:stretch>
                  <a:fillRect t="-8621" r="-20982" b="-95862"/>
                </a:stretch>
              </a:blipFill>
            </p:spPr>
            <p:txBody>
              <a:bodyPr/>
              <a:lstStyle/>
              <a:p>
                <a:r>
                  <a:rPr lang="en-IL">
                    <a:noFill/>
                  </a:rPr>
                  <a:t> </a:t>
                </a:r>
              </a:p>
            </p:txBody>
          </p:sp>
        </mc:Fallback>
      </mc:AlternateContent>
      <p:graphicFrame>
        <p:nvGraphicFramePr>
          <p:cNvPr id="9" name="דיאגרמה 8">
            <a:extLst>
              <a:ext uri="{FF2B5EF4-FFF2-40B4-BE49-F238E27FC236}">
                <a16:creationId xmlns:a16="http://schemas.microsoft.com/office/drawing/2014/main" id="{3715EAD0-B6B6-B1DD-1469-03019FCE76C4}"/>
              </a:ext>
            </a:extLst>
          </p:cNvPr>
          <p:cNvGraphicFramePr/>
          <p:nvPr>
            <p:extLst>
              <p:ext uri="{D42A27DB-BD31-4B8C-83A1-F6EECF244321}">
                <p14:modId xmlns:p14="http://schemas.microsoft.com/office/powerpoint/2010/main" val="1797263166"/>
              </p:ext>
            </p:extLst>
          </p:nvPr>
        </p:nvGraphicFramePr>
        <p:xfrm>
          <a:off x="4528937" y="1041400"/>
          <a:ext cx="7591367" cy="5786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תיבת טקסט 12">
            <a:extLst>
              <a:ext uri="{FF2B5EF4-FFF2-40B4-BE49-F238E27FC236}">
                <a16:creationId xmlns:a16="http://schemas.microsoft.com/office/drawing/2014/main" id="{F82F0E3D-28C1-C771-C435-10C950096EDC}"/>
              </a:ext>
            </a:extLst>
          </p:cNvPr>
          <p:cNvSpPr txBox="1"/>
          <p:nvPr/>
        </p:nvSpPr>
        <p:spPr>
          <a:xfrm>
            <a:off x="1516380" y="163091"/>
            <a:ext cx="9159240" cy="707886"/>
          </a:xfrm>
          <a:prstGeom prst="rect">
            <a:avLst/>
          </a:prstGeom>
          <a:noFill/>
        </p:spPr>
        <p:txBody>
          <a:bodyPr wrap="square">
            <a:spAutoFit/>
          </a:bodyPr>
          <a:lstStyle/>
          <a:p>
            <a:pPr marL="0" indent="0" algn="ctr">
              <a:buNone/>
            </a:pPr>
            <a:r>
              <a:rPr lang="he-IL" sz="4000" b="1" dirty="0">
                <a:solidFill>
                  <a:srgbClr val="000000"/>
                </a:solidFill>
                <a:effectLst/>
                <a:latin typeface="David" panose="020E0502060401010101" pitchFamily="34" charset="-79"/>
                <a:ea typeface="David" panose="020E0502060401010101" pitchFamily="34" charset="-79"/>
                <a:cs typeface="David" panose="020E0502060401010101" pitchFamily="34" charset="-79"/>
              </a:rPr>
              <a:t>פונקציה לזיהוי והסרה של מדידות חריגות</a:t>
            </a:r>
          </a:p>
        </p:txBody>
      </p:sp>
      <p:grpSp>
        <p:nvGrpSpPr>
          <p:cNvPr id="14" name="קבוצה 13">
            <a:extLst>
              <a:ext uri="{FF2B5EF4-FFF2-40B4-BE49-F238E27FC236}">
                <a16:creationId xmlns:a16="http://schemas.microsoft.com/office/drawing/2014/main" id="{DCFD7569-8A0D-7BD0-DED9-0EB4F6DF5591}"/>
              </a:ext>
            </a:extLst>
          </p:cNvPr>
          <p:cNvGrpSpPr/>
          <p:nvPr/>
        </p:nvGrpSpPr>
        <p:grpSpPr>
          <a:xfrm>
            <a:off x="1244194" y="2915370"/>
            <a:ext cx="2404346" cy="3803446"/>
            <a:chOff x="1207948" y="2641804"/>
            <a:chExt cx="2404346" cy="3803446"/>
          </a:xfrm>
        </p:grpSpPr>
        <p:pic>
          <p:nvPicPr>
            <p:cNvPr id="15" name="תמונה 14">
              <a:extLst>
                <a:ext uri="{FF2B5EF4-FFF2-40B4-BE49-F238E27FC236}">
                  <a16:creationId xmlns:a16="http://schemas.microsoft.com/office/drawing/2014/main" id="{199A8E17-EA5B-3A88-10B8-172B7FD67C25}"/>
                </a:ext>
              </a:extLst>
            </p:cNvPr>
            <p:cNvPicPr>
              <a:picLocks noChangeAspect="1"/>
            </p:cNvPicPr>
            <p:nvPr/>
          </p:nvPicPr>
          <p:blipFill>
            <a:blip r:embed="rId9"/>
            <a:stretch>
              <a:fillRect/>
            </a:stretch>
          </p:blipFill>
          <p:spPr>
            <a:xfrm>
              <a:off x="1207948" y="2743404"/>
              <a:ext cx="2404346" cy="3701846"/>
            </a:xfrm>
            <a:prstGeom prst="rect">
              <a:avLst/>
            </a:prstGeom>
          </p:spPr>
        </p:pic>
        <p:sp>
          <p:nvSpPr>
            <p:cNvPr id="17" name="מלבן 16">
              <a:extLst>
                <a:ext uri="{FF2B5EF4-FFF2-40B4-BE49-F238E27FC236}">
                  <a16:creationId xmlns:a16="http://schemas.microsoft.com/office/drawing/2014/main" id="{BD8ED288-4C1E-96AC-82E3-0A5E033DB551}"/>
                </a:ext>
              </a:extLst>
            </p:cNvPr>
            <p:cNvSpPr/>
            <p:nvPr/>
          </p:nvSpPr>
          <p:spPr>
            <a:xfrm>
              <a:off x="1207948" y="2641804"/>
              <a:ext cx="2404346" cy="380344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L"/>
            </a:p>
          </p:txBody>
        </p:sp>
        <p:sp>
          <p:nvSpPr>
            <p:cNvPr id="18" name="אליפסה 17">
              <a:extLst>
                <a:ext uri="{FF2B5EF4-FFF2-40B4-BE49-F238E27FC236}">
                  <a16:creationId xmlns:a16="http://schemas.microsoft.com/office/drawing/2014/main" id="{61655A5E-B095-8733-50C7-0467A53A9678}"/>
                </a:ext>
              </a:extLst>
            </p:cNvPr>
            <p:cNvSpPr/>
            <p:nvPr/>
          </p:nvSpPr>
          <p:spPr>
            <a:xfrm>
              <a:off x="2429171" y="2743404"/>
              <a:ext cx="127000" cy="127000"/>
            </a:xfrm>
            <a:prstGeom prst="ellipse">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19" name="חץ: ימינה 18">
              <a:extLst>
                <a:ext uri="{FF2B5EF4-FFF2-40B4-BE49-F238E27FC236}">
                  <a16:creationId xmlns:a16="http://schemas.microsoft.com/office/drawing/2014/main" id="{E773BB06-03A6-2329-5147-D3A88AB1F126}"/>
                </a:ext>
              </a:extLst>
            </p:cNvPr>
            <p:cNvSpPr/>
            <p:nvPr/>
          </p:nvSpPr>
          <p:spPr>
            <a:xfrm rot="10800000">
              <a:off x="2649627" y="2667204"/>
              <a:ext cx="869211" cy="279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dirty="0"/>
            </a:p>
          </p:txBody>
        </p:sp>
      </p:grpSp>
    </p:spTree>
    <p:extLst>
      <p:ext uri="{BB962C8B-B14F-4D97-AF65-F5344CB8AC3E}">
        <p14:creationId xmlns:p14="http://schemas.microsoft.com/office/powerpoint/2010/main" val="346259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1">
            <a:extLst>
              <a:ext uri="{FF2B5EF4-FFF2-40B4-BE49-F238E27FC236}">
                <a16:creationId xmlns:a16="http://schemas.microsoft.com/office/drawing/2014/main" id="{32CF3AB6-84EF-2993-FE68-743A0D9E7599}"/>
              </a:ext>
            </a:extLst>
          </p:cNvPr>
          <p:cNvSpPr>
            <a:spLocks noGrp="1"/>
          </p:cNvSpPr>
          <p:nvPr>
            <p:ph type="title"/>
          </p:nvPr>
        </p:nvSpPr>
        <p:spPr>
          <a:xfrm>
            <a:off x="2877820" y="173327"/>
            <a:ext cx="6421120" cy="512026"/>
          </a:xfrm>
        </p:spPr>
        <p:txBody>
          <a:bodyPr>
            <a:normAutofit fontScale="90000"/>
          </a:bodyPr>
          <a:lstStyle/>
          <a:p>
            <a:pPr algn="ctr"/>
            <a:r>
              <a:rPr lang="he-IL" sz="5000" b="1" dirty="0">
                <a:effectLst>
                  <a:outerShdw blurRad="38100" dist="38100" dir="2700000" algn="tl">
                    <a:srgbClr val="000000">
                      <a:alpha val="43137"/>
                    </a:srgbClr>
                  </a:outerShdw>
                </a:effectLst>
              </a:rPr>
              <a:t>ניסויים ל</a:t>
            </a:r>
            <a:r>
              <a:rPr lang="he-IL" sz="5400" b="1" dirty="0">
                <a:solidFill>
                  <a:schemeClr val="tx1"/>
                </a:solidFill>
                <a:effectLst>
                  <a:outerShdw blurRad="38100" dist="38100" dir="2700000" algn="tl">
                    <a:srgbClr val="000000">
                      <a:alpha val="43137"/>
                    </a:srgbClr>
                  </a:outerShdw>
                </a:effectLst>
                <a:latin typeface="David" panose="020E0502060401010101" pitchFamily="34" charset="-79"/>
                <a:cs typeface="David" panose="020E0502060401010101" pitchFamily="34" charset="-79"/>
              </a:rPr>
              <a:t>אימות האלגוריתם</a:t>
            </a:r>
            <a:endParaRPr lang="en-IL" sz="5000" b="1" dirty="0">
              <a:effectLst>
                <a:outerShdw blurRad="38100" dist="38100" dir="2700000" algn="tl">
                  <a:srgbClr val="000000">
                    <a:alpha val="43137"/>
                  </a:srgbClr>
                </a:outerShdw>
              </a:effectLst>
            </a:endParaRPr>
          </a:p>
        </p:txBody>
      </p:sp>
      <p:sp>
        <p:nvSpPr>
          <p:cNvPr id="8" name="מציין מיקום תוכן 2">
            <a:extLst>
              <a:ext uri="{FF2B5EF4-FFF2-40B4-BE49-F238E27FC236}">
                <a16:creationId xmlns:a16="http://schemas.microsoft.com/office/drawing/2014/main" id="{53A4EDB9-D21F-11B7-8C57-5906F18DB808}"/>
              </a:ext>
            </a:extLst>
          </p:cNvPr>
          <p:cNvSpPr>
            <a:spLocks noGrp="1"/>
          </p:cNvSpPr>
          <p:nvPr>
            <p:ph idx="1"/>
          </p:nvPr>
        </p:nvSpPr>
        <p:spPr>
          <a:xfrm>
            <a:off x="-7620" y="915015"/>
            <a:ext cx="12192000" cy="636956"/>
          </a:xfrm>
        </p:spPr>
        <p:txBody>
          <a:bodyPr>
            <a:normAutofit fontScale="92500" lnSpcReduction="10000"/>
          </a:bodyPr>
          <a:lstStyle/>
          <a:p>
            <a:pPr marL="0" indent="0" algn="ctr" rtl="1">
              <a:lnSpc>
                <a:spcPct val="100000"/>
              </a:lnSpc>
              <a:spcAft>
                <a:spcPts val="800"/>
              </a:spcAft>
              <a:buNone/>
            </a:pPr>
            <a:r>
              <a:rPr lang="he-IL" sz="4000" dirty="0">
                <a:effectLst/>
                <a:latin typeface="David" panose="020E0502060401010101" pitchFamily="34" charset="-79"/>
                <a:ea typeface="David" panose="020E0502060401010101" pitchFamily="34" charset="-79"/>
                <a:cs typeface="David" panose="020E0502060401010101" pitchFamily="34" charset="-79"/>
              </a:rPr>
              <a:t>ניסויי לחישוב המרחק האוקלידי באמצעות האלגוריתם הראשוני</a:t>
            </a:r>
            <a:endParaRPr lang="he-IL" sz="4000" b="0" i="1" dirty="0">
              <a:effectLst/>
              <a:latin typeface="Cambria Math" panose="02040503050406030204" pitchFamily="18" charset="0"/>
              <a:ea typeface="Cambria Math" panose="02040503050406030204" pitchFamily="18" charset="0"/>
              <a:cs typeface="David" panose="020E0502060401010101" pitchFamily="34" charset="-79"/>
            </a:endParaRPr>
          </a:p>
        </p:txBody>
      </p:sp>
      <p:graphicFrame>
        <p:nvGraphicFramePr>
          <p:cNvPr id="17" name="דיאגרמה 16">
            <a:extLst>
              <a:ext uri="{FF2B5EF4-FFF2-40B4-BE49-F238E27FC236}">
                <a16:creationId xmlns:a16="http://schemas.microsoft.com/office/drawing/2014/main" id="{D39C6DC8-611C-7AEA-1CF1-A8C2D1BD802A}"/>
              </a:ext>
            </a:extLst>
          </p:cNvPr>
          <p:cNvGraphicFramePr/>
          <p:nvPr>
            <p:extLst>
              <p:ext uri="{D42A27DB-BD31-4B8C-83A1-F6EECF244321}">
                <p14:modId xmlns:p14="http://schemas.microsoft.com/office/powerpoint/2010/main" val="877608642"/>
              </p:ext>
            </p:extLst>
          </p:nvPr>
        </p:nvGraphicFramePr>
        <p:xfrm>
          <a:off x="220980" y="1518982"/>
          <a:ext cx="11750040" cy="5130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1742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855FB4-EA95-9721-C5C7-FD7CD023249B}"/>
              </a:ext>
            </a:extLst>
          </p:cNvPr>
          <p:cNvSpPr>
            <a:spLocks noGrp="1"/>
          </p:cNvSpPr>
          <p:nvPr>
            <p:ph type="title"/>
          </p:nvPr>
        </p:nvSpPr>
        <p:spPr>
          <a:xfrm>
            <a:off x="7910629" y="182880"/>
            <a:ext cx="4084320" cy="1569720"/>
          </a:xfrm>
        </p:spPr>
        <p:txBody>
          <a:bodyPr anchor="t">
            <a:normAutofit/>
          </a:bodyPr>
          <a:lstStyle/>
          <a:p>
            <a:pPr algn="ctr"/>
            <a:r>
              <a:rPr lang="en-US" sz="4000" b="1" dirty="0">
                <a:latin typeface="David" panose="020E0502060401010101" pitchFamily="34" charset="-79"/>
                <a:cs typeface="David" panose="020E0502060401010101" pitchFamily="34" charset="-79"/>
              </a:rPr>
              <a:t>Balance Measure &amp; Perturbation</a:t>
            </a:r>
            <a:endParaRPr lang="en-IL" sz="4000" b="1" dirty="0">
              <a:latin typeface="David" panose="020E0502060401010101" pitchFamily="34" charset="-79"/>
              <a:cs typeface="David" panose="020E0502060401010101" pitchFamily="34" charset="-79"/>
            </a:endParaRPr>
          </a:p>
        </p:txBody>
      </p:sp>
      <p:pic>
        <p:nvPicPr>
          <p:cNvPr id="4" name="תמונה 3">
            <a:extLst>
              <a:ext uri="{FF2B5EF4-FFF2-40B4-BE49-F238E27FC236}">
                <a16:creationId xmlns:a16="http://schemas.microsoft.com/office/drawing/2014/main" id="{EE411A2C-76A4-67B3-9B0F-E73B3AEFB2D4}"/>
              </a:ext>
            </a:extLst>
          </p:cNvPr>
          <p:cNvPicPr>
            <a:picLocks noChangeAspect="1"/>
          </p:cNvPicPr>
          <p:nvPr/>
        </p:nvPicPr>
        <p:blipFill rotWithShape="1">
          <a:blip r:embed="rId3"/>
          <a:srcRect l="23660" t="13501" r="23268" b="4144"/>
          <a:stretch/>
        </p:blipFill>
        <p:spPr bwMode="auto">
          <a:xfrm>
            <a:off x="2343658" y="0"/>
            <a:ext cx="4830053" cy="6858000"/>
          </a:xfrm>
          <a:prstGeom prst="rect">
            <a:avLst/>
          </a:prstGeom>
          <a:extLst>
            <a:ext uri="{53640926-AAD7-44D8-BBD7-CCE9431645EC}">
              <a14:shadowObscured xmlns:a14="http://schemas.microsoft.com/office/drawing/2010/main"/>
            </a:ext>
          </a:extLst>
        </p:spPr>
      </p:pic>
      <p:graphicFrame>
        <p:nvGraphicFramePr>
          <p:cNvPr id="7" name="תיבת טקסט 4">
            <a:extLst>
              <a:ext uri="{FF2B5EF4-FFF2-40B4-BE49-F238E27FC236}">
                <a16:creationId xmlns:a16="http://schemas.microsoft.com/office/drawing/2014/main" id="{69889C7F-9B51-A7CB-416B-A14787225E59}"/>
              </a:ext>
            </a:extLst>
          </p:cNvPr>
          <p:cNvGraphicFramePr/>
          <p:nvPr>
            <p:extLst>
              <p:ext uri="{D42A27DB-BD31-4B8C-83A1-F6EECF244321}">
                <p14:modId xmlns:p14="http://schemas.microsoft.com/office/powerpoint/2010/main" val="2307323050"/>
              </p:ext>
            </p:extLst>
          </p:nvPr>
        </p:nvGraphicFramePr>
        <p:xfrm>
          <a:off x="7559042" y="1417320"/>
          <a:ext cx="4632957"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כותרת 1">
            <a:extLst>
              <a:ext uri="{FF2B5EF4-FFF2-40B4-BE49-F238E27FC236}">
                <a16:creationId xmlns:a16="http://schemas.microsoft.com/office/drawing/2014/main" id="{5615B4A8-89AC-2933-43FB-BC629744434C}"/>
              </a:ext>
            </a:extLst>
          </p:cNvPr>
          <p:cNvSpPr txBox="1">
            <a:spLocks/>
          </p:cNvSpPr>
          <p:nvPr/>
        </p:nvSpPr>
        <p:spPr>
          <a:xfrm>
            <a:off x="-350520" y="350520"/>
            <a:ext cx="3855720" cy="1066800"/>
          </a:xfrm>
          <a:prstGeom prst="rect">
            <a:avLst/>
          </a:prstGeom>
        </p:spPr>
        <p:txBody>
          <a:bodyPr vert="horz" lIns="91440" tIns="45720" rIns="91440" bIns="45720" rtlCol="1" anchor="t">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David" panose="020E0502060401010101" pitchFamily="34" charset="-79"/>
                <a:cs typeface="David" panose="020E0502060401010101" pitchFamily="34" charset="-79"/>
              </a:rPr>
              <a:t>BaMPer</a:t>
            </a:r>
            <a:endParaRPr lang="en-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251204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5E658559-949A-F26C-6CB2-235A88E00353}"/>
              </a:ext>
            </a:extLst>
          </p:cNvPr>
          <p:cNvPicPr>
            <a:picLocks noChangeAspect="1"/>
          </p:cNvPicPr>
          <p:nvPr/>
        </p:nvPicPr>
        <p:blipFill rotWithShape="1">
          <a:blip r:embed="rId3"/>
          <a:srcRect l="7447" r="164"/>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pic>
        <p:nvPicPr>
          <p:cNvPr id="11" name="תמונה 10">
            <a:extLst>
              <a:ext uri="{FF2B5EF4-FFF2-40B4-BE49-F238E27FC236}">
                <a16:creationId xmlns:a16="http://schemas.microsoft.com/office/drawing/2014/main" id="{D227D66B-7531-BB3D-E90B-9F49DF4BA680}"/>
              </a:ext>
            </a:extLst>
          </p:cNvPr>
          <p:cNvPicPr>
            <a:picLocks noChangeAspect="1"/>
          </p:cNvPicPr>
          <p:nvPr/>
        </p:nvPicPr>
        <p:blipFill rotWithShape="1">
          <a:blip r:embed="rId4"/>
          <a:srcRect t="4380" r="1" b="9796"/>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13" name="כותרת 1">
            <a:extLst>
              <a:ext uri="{FF2B5EF4-FFF2-40B4-BE49-F238E27FC236}">
                <a16:creationId xmlns:a16="http://schemas.microsoft.com/office/drawing/2014/main" id="{32A26D72-D532-B607-29DB-18E8ABBC2515}"/>
              </a:ext>
            </a:extLst>
          </p:cNvPr>
          <p:cNvSpPr>
            <a:spLocks noGrp="1"/>
          </p:cNvSpPr>
          <p:nvPr>
            <p:ph type="title"/>
          </p:nvPr>
        </p:nvSpPr>
        <p:spPr>
          <a:xfrm>
            <a:off x="3962400" y="259080"/>
            <a:ext cx="4267200" cy="1351472"/>
          </a:xfrm>
        </p:spPr>
        <p:txBody>
          <a:bodyPr>
            <a:normAutofit/>
          </a:bodyPr>
          <a:lstStyle/>
          <a:p>
            <a:pPr algn="ctr"/>
            <a:r>
              <a:rPr lang="en-US" b="1" dirty="0">
                <a:solidFill>
                  <a:schemeClr val="tx1">
                    <a:lumMod val="85000"/>
                    <a:lumOff val="15000"/>
                  </a:schemeClr>
                </a:solidFill>
                <a:effectLst/>
                <a:latin typeface="David" panose="020E0502060401010101" pitchFamily="34" charset="-79"/>
                <a:ea typeface="David" panose="020E0502060401010101" pitchFamily="34" charset="-79"/>
                <a:cs typeface="David" panose="020E0502060401010101" pitchFamily="34" charset="-79"/>
              </a:rPr>
              <a:t>Vicon</a:t>
            </a:r>
            <a:endParaRPr lang="en-IL" dirty="0">
              <a:solidFill>
                <a:schemeClr val="tx1">
                  <a:lumMod val="85000"/>
                  <a:lumOff val="15000"/>
                </a:schemeClr>
              </a:solidFill>
            </a:endParaRPr>
          </a:p>
        </p:txBody>
      </p:sp>
      <p:sp>
        <p:nvSpPr>
          <p:cNvPr id="12" name="מציין מיקום תוכן 2">
            <a:extLst>
              <a:ext uri="{FF2B5EF4-FFF2-40B4-BE49-F238E27FC236}">
                <a16:creationId xmlns:a16="http://schemas.microsoft.com/office/drawing/2014/main" id="{2AB8903E-EC23-13C8-A9BE-027FEC65B886}"/>
              </a:ext>
            </a:extLst>
          </p:cNvPr>
          <p:cNvSpPr>
            <a:spLocks noGrp="1"/>
          </p:cNvSpPr>
          <p:nvPr>
            <p:ph idx="1"/>
          </p:nvPr>
        </p:nvSpPr>
        <p:spPr>
          <a:xfrm>
            <a:off x="3169920" y="2147356"/>
            <a:ext cx="5623560" cy="4710643"/>
          </a:xfrm>
        </p:spPr>
        <p:txBody>
          <a:bodyPr>
            <a:normAutofit/>
          </a:bodyPr>
          <a:lstStyle/>
          <a:p>
            <a:pPr marL="0" indent="0" algn="ctr">
              <a:lnSpc>
                <a:spcPct val="150000"/>
              </a:lnSpc>
              <a:buNone/>
            </a:pPr>
            <a:r>
              <a:rPr lang="he-IL" sz="4000" dirty="0">
                <a:solidFill>
                  <a:schemeClr val="tx1">
                    <a:lumMod val="85000"/>
                    <a:lumOff val="15000"/>
                  </a:schemeClr>
                </a:solidFill>
                <a:latin typeface="David" panose="020E0502060401010101" pitchFamily="34" charset="-79"/>
                <a:cs typeface="David" panose="020E0502060401010101" pitchFamily="34" charset="-79"/>
              </a:rPr>
              <a:t>16 מצלמות </a:t>
            </a:r>
            <a:r>
              <a:rPr lang="he-IL" sz="4000" dirty="0" err="1">
                <a:solidFill>
                  <a:schemeClr val="tx1">
                    <a:lumMod val="85000"/>
                    <a:lumOff val="15000"/>
                  </a:schemeClr>
                </a:solidFill>
                <a:latin typeface="David" panose="020E0502060401010101" pitchFamily="34" charset="-79"/>
                <a:cs typeface="David" panose="020E0502060401010101" pitchFamily="34" charset="-79"/>
              </a:rPr>
              <a:t>אינפרא</a:t>
            </a:r>
            <a:r>
              <a:rPr lang="he-IL" sz="4000" dirty="0">
                <a:solidFill>
                  <a:schemeClr val="tx1">
                    <a:lumMod val="85000"/>
                    <a:lumOff val="15000"/>
                  </a:schemeClr>
                </a:solidFill>
                <a:latin typeface="David" panose="020E0502060401010101" pitchFamily="34" charset="-79"/>
                <a:cs typeface="David" panose="020E0502060401010101" pitchFamily="34" charset="-79"/>
              </a:rPr>
              <a:t>-אדום </a:t>
            </a:r>
          </a:p>
          <a:p>
            <a:pPr marL="0" indent="0" algn="ctr">
              <a:lnSpc>
                <a:spcPct val="150000"/>
              </a:lnSpc>
              <a:buNone/>
            </a:pPr>
            <a:r>
              <a:rPr lang="he-IL" sz="4000" dirty="0">
                <a:solidFill>
                  <a:schemeClr val="tx1">
                    <a:lumMod val="85000"/>
                    <a:lumOff val="15000"/>
                  </a:schemeClr>
                </a:solidFill>
                <a:latin typeface="David" panose="020E0502060401010101" pitchFamily="34" charset="-79"/>
                <a:cs typeface="David" panose="020E0502060401010101" pitchFamily="34" charset="-79"/>
              </a:rPr>
              <a:t>חליפת גוף ייעודית </a:t>
            </a:r>
          </a:p>
          <a:p>
            <a:pPr marL="0" indent="0" algn="ctr">
              <a:lnSpc>
                <a:spcPct val="150000"/>
              </a:lnSpc>
              <a:buNone/>
            </a:pPr>
            <a:r>
              <a:rPr lang="he-IL" sz="4000" dirty="0">
                <a:solidFill>
                  <a:schemeClr val="tx1">
                    <a:lumMod val="85000"/>
                    <a:lumOff val="15000"/>
                  </a:schemeClr>
                </a:solidFill>
                <a:latin typeface="David" panose="020E0502060401010101" pitchFamily="34" charset="-79"/>
                <a:cs typeface="David" panose="020E0502060401010101" pitchFamily="34" charset="-79"/>
              </a:rPr>
              <a:t>39 מרקרים</a:t>
            </a:r>
          </a:p>
          <a:p>
            <a:pPr marL="0" indent="0" algn="ctr">
              <a:lnSpc>
                <a:spcPct val="150000"/>
              </a:lnSpc>
              <a:buNone/>
            </a:pPr>
            <a:r>
              <a:rPr lang="en-US" sz="4000" dirty="0">
                <a:solidFill>
                  <a:schemeClr val="tx1">
                    <a:lumMod val="85000"/>
                    <a:lumOff val="15000"/>
                  </a:schemeClr>
                </a:solidFill>
                <a:latin typeface="David" panose="020E0502060401010101" pitchFamily="34" charset="-79"/>
                <a:cs typeface="David" panose="020E0502060401010101" pitchFamily="34" charset="-79"/>
              </a:rPr>
              <a:t>Vicon-Nexus</a:t>
            </a:r>
            <a:endParaRPr lang="he-IL" sz="4000" dirty="0">
              <a:solidFill>
                <a:schemeClr val="tx1">
                  <a:lumMod val="85000"/>
                  <a:lumOff val="15000"/>
                </a:schemeClr>
              </a:solidFill>
              <a:latin typeface="David" panose="020E0502060401010101" pitchFamily="34" charset="-79"/>
              <a:cs typeface="David" panose="020E0502060401010101" pitchFamily="34" charset="-79"/>
            </a:endParaRPr>
          </a:p>
          <a:p>
            <a:pPr algn="ctr">
              <a:lnSpc>
                <a:spcPct val="150000"/>
              </a:lnSpc>
            </a:pPr>
            <a:endParaRPr lang="en-IL" sz="4000" dirty="0">
              <a:solidFill>
                <a:schemeClr val="tx1">
                  <a:lumMod val="85000"/>
                  <a:lumOff val="15000"/>
                </a:schemeClr>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662513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3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WhatsApp Video 2022-06-26 at 17.19.31">
            <a:hlinkClick r:id="" action="ppaction://media"/>
            <a:extLst>
              <a:ext uri="{FF2B5EF4-FFF2-40B4-BE49-F238E27FC236}">
                <a16:creationId xmlns:a16="http://schemas.microsoft.com/office/drawing/2014/main" id="{FEAC643C-45C8-182E-D8DF-D071EAD4F5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70180" y="127322"/>
            <a:ext cx="4972512" cy="6630017"/>
          </a:xfrm>
          <a:prstGeom prst="rect">
            <a:avLst/>
          </a:prstGeom>
          <a:ln>
            <a:noFill/>
          </a:ln>
        </p:spPr>
      </p:pic>
      <p:sp>
        <p:nvSpPr>
          <p:cNvPr id="36" name="Isosceles Triangle 3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66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p:cTn id="12"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F5BA995E-733B-5D33-0F58-830183EE1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1675" y="4670346"/>
            <a:ext cx="8248650" cy="2157896"/>
          </a:xfrm>
          <a:prstGeom prst="rect">
            <a:avLst/>
          </a:prstGeom>
        </p:spPr>
      </p:pic>
      <p:sp>
        <p:nvSpPr>
          <p:cNvPr id="5" name="אליפסה 4">
            <a:extLst>
              <a:ext uri="{FF2B5EF4-FFF2-40B4-BE49-F238E27FC236}">
                <a16:creationId xmlns:a16="http://schemas.microsoft.com/office/drawing/2014/main" id="{18314775-8F3C-6D76-6A3F-9AD6CCC05511}"/>
              </a:ext>
            </a:extLst>
          </p:cNvPr>
          <p:cNvSpPr/>
          <p:nvPr/>
        </p:nvSpPr>
        <p:spPr>
          <a:xfrm>
            <a:off x="5800725" y="4870600"/>
            <a:ext cx="1460500" cy="15111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6" name="סרטון נפילה">
            <a:hlinkClick r:id="" action="ppaction://media"/>
            <a:extLst>
              <a:ext uri="{FF2B5EF4-FFF2-40B4-BE49-F238E27FC236}">
                <a16:creationId xmlns:a16="http://schemas.microsoft.com/office/drawing/2014/main" id="{FEA10F8B-602D-D76B-D225-6B1782D9E2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1675" y="30480"/>
            <a:ext cx="8248650" cy="4639866"/>
          </a:xfrm>
          <a:prstGeom prst="rect">
            <a:avLst/>
          </a:prstGeom>
        </p:spPr>
      </p:pic>
    </p:spTree>
    <p:extLst>
      <p:ext uri="{BB962C8B-B14F-4D97-AF65-F5344CB8AC3E}">
        <p14:creationId xmlns:p14="http://schemas.microsoft.com/office/powerpoint/2010/main" val="371865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F983AE82-9DAD-FE48-CA40-4160DD2AFEF3}"/>
              </a:ext>
            </a:extLst>
          </p:cNvPr>
          <p:cNvGrpSpPr/>
          <p:nvPr/>
        </p:nvGrpSpPr>
        <p:grpSpPr>
          <a:xfrm>
            <a:off x="4819650" y="3673407"/>
            <a:ext cx="7372350" cy="3015960"/>
            <a:chOff x="857251" y="267803"/>
            <a:chExt cx="10425412" cy="6328587"/>
          </a:xfrm>
        </p:grpSpPr>
        <p:pic>
          <p:nvPicPr>
            <p:cNvPr id="4" name="תמונה 236">
              <a:extLst>
                <a:ext uri="{FF2B5EF4-FFF2-40B4-BE49-F238E27FC236}">
                  <a16:creationId xmlns:a16="http://schemas.microsoft.com/office/drawing/2014/main" id="{E6E57371-8B9C-0653-0CC1-529A654321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76" r="4004" b="9299"/>
            <a:stretch/>
          </p:blipFill>
          <p:spPr bwMode="auto">
            <a:xfrm>
              <a:off x="857251" y="267803"/>
              <a:ext cx="10425412" cy="3196942"/>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234">
              <a:extLst>
                <a:ext uri="{FF2B5EF4-FFF2-40B4-BE49-F238E27FC236}">
                  <a16:creationId xmlns:a16="http://schemas.microsoft.com/office/drawing/2014/main" id="{D333A107-8F3D-F640-2ADE-6399DB5778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52"/>
            <a:stretch/>
          </p:blipFill>
          <p:spPr bwMode="auto">
            <a:xfrm>
              <a:off x="1040552" y="3848000"/>
              <a:ext cx="10242110" cy="2748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קבוצה 13">
            <a:extLst>
              <a:ext uri="{FF2B5EF4-FFF2-40B4-BE49-F238E27FC236}">
                <a16:creationId xmlns:a16="http://schemas.microsoft.com/office/drawing/2014/main" id="{1C05FBCC-6F04-664C-2A69-82FE3C88D09D}"/>
              </a:ext>
            </a:extLst>
          </p:cNvPr>
          <p:cNvGrpSpPr/>
          <p:nvPr/>
        </p:nvGrpSpPr>
        <p:grpSpPr>
          <a:xfrm>
            <a:off x="7239000" y="1829876"/>
            <a:ext cx="4613910" cy="6734139"/>
            <a:chOff x="7277327" y="258127"/>
            <a:chExt cx="3776435" cy="5724436"/>
          </a:xfrm>
        </p:grpSpPr>
        <p:pic>
          <p:nvPicPr>
            <p:cNvPr id="11" name="תמונה 10">
              <a:extLst>
                <a:ext uri="{FF2B5EF4-FFF2-40B4-BE49-F238E27FC236}">
                  <a16:creationId xmlns:a16="http://schemas.microsoft.com/office/drawing/2014/main" id="{A2D2D5AE-0FD6-8913-192A-DA9EDA97E570}"/>
                </a:ext>
              </a:extLst>
            </p:cNvPr>
            <p:cNvPicPr>
              <a:picLocks noChangeAspect="1"/>
            </p:cNvPicPr>
            <p:nvPr/>
          </p:nvPicPr>
          <p:blipFill rotWithShape="1">
            <a:blip r:embed="rId5"/>
            <a:srcRect l="48473" r="20989" b="549"/>
            <a:stretch/>
          </p:blipFill>
          <p:spPr>
            <a:xfrm>
              <a:off x="8025763" y="258127"/>
              <a:ext cx="3027999" cy="5693093"/>
            </a:xfrm>
            <a:prstGeom prst="rect">
              <a:avLst/>
            </a:prstGeom>
            <a:ln>
              <a:solidFill>
                <a:schemeClr val="tx1"/>
              </a:solidFill>
            </a:ln>
          </p:spPr>
        </p:pic>
        <p:pic>
          <p:nvPicPr>
            <p:cNvPr id="13" name="תמונה 12">
              <a:extLst>
                <a:ext uri="{FF2B5EF4-FFF2-40B4-BE49-F238E27FC236}">
                  <a16:creationId xmlns:a16="http://schemas.microsoft.com/office/drawing/2014/main" id="{FB174585-40E7-5218-038E-41EE10EC1E78}"/>
                </a:ext>
              </a:extLst>
            </p:cNvPr>
            <p:cNvPicPr>
              <a:picLocks noChangeAspect="1"/>
            </p:cNvPicPr>
            <p:nvPr/>
          </p:nvPicPr>
          <p:blipFill rotWithShape="1">
            <a:blip r:embed="rId5"/>
            <a:srcRect r="92452" b="549"/>
            <a:stretch/>
          </p:blipFill>
          <p:spPr>
            <a:xfrm>
              <a:off x="7277327" y="289470"/>
              <a:ext cx="748436" cy="5693093"/>
            </a:xfrm>
            <a:prstGeom prst="rect">
              <a:avLst/>
            </a:prstGeom>
            <a:ln>
              <a:solidFill>
                <a:schemeClr val="tx1"/>
              </a:solidFill>
            </a:ln>
          </p:spPr>
        </p:pic>
      </p:grpSp>
      <p:sp>
        <p:nvSpPr>
          <p:cNvPr id="15" name="Rectangle 3">
            <a:extLst>
              <a:ext uri="{FF2B5EF4-FFF2-40B4-BE49-F238E27FC236}">
                <a16:creationId xmlns:a16="http://schemas.microsoft.com/office/drawing/2014/main" id="{5997BFB4-74E0-EE88-0F3B-A47753483E11}"/>
              </a:ext>
            </a:extLst>
          </p:cNvPr>
          <p:cNvSpPr>
            <a:spLocks noChangeArrowheads="1"/>
          </p:cNvSpPr>
          <p:nvPr/>
        </p:nvSpPr>
        <p:spPr bwMode="auto">
          <a:xfrm>
            <a:off x="5120536" y="3397419"/>
            <a:ext cx="70714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1pPr>
            <a:lvl2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2pPr>
            <a:lvl3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3pPr>
            <a:lvl4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4pPr>
            <a:lvl5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5pPr>
            <a:lvl6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6pPr>
            <a:lvl7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7pPr>
            <a:lvl8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8pPr>
            <a:lvl9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tab pos="2636838" algn="ctr"/>
                <a:tab pos="5273675" algn="r"/>
              </a:tabLst>
            </a:pPr>
            <a:r>
              <a:rPr kumimoji="0" lang="he-IL" altLang="en-IL" b="1" i="0" u="none" strike="noStrike" cap="none" normalizeH="0" baseline="0" dirty="0">
                <a:ln>
                  <a:noFill/>
                </a:ln>
                <a:solidFill>
                  <a:schemeClr val="tx1"/>
                </a:solidFill>
                <a:effectLst/>
                <a:latin typeface="Arial" panose="020B0604020202020204" pitchFamily="34" charset="0"/>
                <a:ea typeface="David" panose="020E0502060401010101" pitchFamily="34" charset="-79"/>
                <a:cs typeface="Arial" panose="020B0604020202020204" pitchFamily="34" charset="0"/>
              </a:rPr>
              <a:t>מיקום מרכז האשכול בציר האנכי כפונקציה של הזמן במערכת ה-</a:t>
            </a:r>
            <a:r>
              <a:rPr kumimoji="0" lang="en-US" altLang="en-IL" b="1" i="0" u="none" strike="noStrike" cap="none" normalizeH="0" baseline="0" dirty="0">
                <a:ln>
                  <a:noFill/>
                </a:ln>
                <a:solidFill>
                  <a:schemeClr val="tx1"/>
                </a:solidFill>
                <a:effectLst/>
                <a:latin typeface="Arial" panose="020B0604020202020204" pitchFamily="34" charset="0"/>
                <a:ea typeface="David" panose="020E0502060401010101" pitchFamily="34" charset="-79"/>
                <a:cs typeface="Arial" panose="020B0604020202020204" pitchFamily="34" charset="0"/>
              </a:rPr>
              <a:t>LiDAR </a:t>
            </a:r>
            <a:endParaRPr kumimoji="0" lang="en-US" altLang="en-IL"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ectangle 3">
            <a:extLst>
              <a:ext uri="{FF2B5EF4-FFF2-40B4-BE49-F238E27FC236}">
                <a16:creationId xmlns:a16="http://schemas.microsoft.com/office/drawing/2014/main" id="{D2DBA403-10B4-9A29-03D9-200B4CFB8A87}"/>
              </a:ext>
            </a:extLst>
          </p:cNvPr>
          <p:cNvSpPr>
            <a:spLocks noChangeArrowheads="1"/>
          </p:cNvSpPr>
          <p:nvPr/>
        </p:nvSpPr>
        <p:spPr bwMode="auto">
          <a:xfrm>
            <a:off x="5184726" y="5165364"/>
            <a:ext cx="70072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1pPr>
            <a:lvl2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2pPr>
            <a:lvl3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3pPr>
            <a:lvl4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4pPr>
            <a:lvl5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5pPr>
            <a:lvl6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6pPr>
            <a:lvl7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7pPr>
            <a:lvl8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8pPr>
            <a:lvl9pPr algn="l" rtl="0" eaLnBrk="0" fontAlgn="base" hangingPunct="0">
              <a:spcBef>
                <a:spcPct val="0"/>
              </a:spcBef>
              <a:spcAft>
                <a:spcPct val="0"/>
              </a:spcAft>
              <a:tabLst>
                <a:tab pos="2636838" algn="ctr"/>
                <a:tab pos="5273675" algn="r"/>
              </a:tabLst>
              <a:defRPr>
                <a:solidFill>
                  <a:schemeClr val="tx1"/>
                </a:solidFill>
                <a:latin typeface="Arial" panose="020B060402020202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tab pos="2636838" algn="ctr"/>
                <a:tab pos="5273675" algn="r"/>
              </a:tabLst>
            </a:pPr>
            <a:r>
              <a:rPr kumimoji="0" lang="he-IL" altLang="en-IL" sz="1800" b="1" i="0" u="none" strike="noStrike" cap="none" normalizeH="0" baseline="0" dirty="0">
                <a:ln>
                  <a:noFill/>
                </a:ln>
                <a:solidFill>
                  <a:schemeClr val="tx1"/>
                </a:solidFill>
                <a:effectLst/>
                <a:latin typeface="Arial" panose="020B0604020202020204" pitchFamily="34" charset="0"/>
                <a:ea typeface="David" panose="020E0502060401010101" pitchFamily="34" charset="-79"/>
                <a:cs typeface="Arial" panose="020B0604020202020204" pitchFamily="34" charset="0"/>
              </a:rPr>
              <a:t>	מיקום מרכז המסה בציר האנכי כפונקציה של הזמן במערכת ה-</a:t>
            </a:r>
            <a:r>
              <a:rPr kumimoji="0" lang="en-US" altLang="en-IL" sz="1800" b="1" i="0" u="none" strike="noStrike" cap="none" normalizeH="0" baseline="0" dirty="0">
                <a:ln>
                  <a:noFill/>
                </a:ln>
                <a:solidFill>
                  <a:schemeClr val="tx1"/>
                </a:solidFill>
                <a:effectLst/>
                <a:latin typeface="Arial" panose="020B0604020202020204" pitchFamily="34" charset="0"/>
                <a:ea typeface="David" panose="020E0502060401010101" pitchFamily="34" charset="-79"/>
                <a:cs typeface="Arial" panose="020B0604020202020204" pitchFamily="34" charset="0"/>
              </a:rPr>
              <a:t>Vicon</a:t>
            </a:r>
            <a:endParaRPr kumimoji="0" lang="en-US"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מלבן 16">
            <a:extLst>
              <a:ext uri="{FF2B5EF4-FFF2-40B4-BE49-F238E27FC236}">
                <a16:creationId xmlns:a16="http://schemas.microsoft.com/office/drawing/2014/main" id="{7CA3FF46-458C-D61E-7C59-1098EB263A31}"/>
              </a:ext>
            </a:extLst>
          </p:cNvPr>
          <p:cNvSpPr/>
          <p:nvPr/>
        </p:nvSpPr>
        <p:spPr>
          <a:xfrm>
            <a:off x="8675370" y="3851910"/>
            <a:ext cx="2034540" cy="2837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תיבת טקסט 11">
            <a:extLst>
              <a:ext uri="{FF2B5EF4-FFF2-40B4-BE49-F238E27FC236}">
                <a16:creationId xmlns:a16="http://schemas.microsoft.com/office/drawing/2014/main" id="{6357EA77-B6FC-91B7-A777-D0CD528A0B54}"/>
              </a:ext>
            </a:extLst>
          </p:cNvPr>
          <p:cNvSpPr txBox="1"/>
          <p:nvPr/>
        </p:nvSpPr>
        <p:spPr>
          <a:xfrm>
            <a:off x="5875020" y="142694"/>
            <a:ext cx="6132090" cy="2554545"/>
          </a:xfrm>
          <a:prstGeom prst="rect">
            <a:avLst/>
          </a:prstGeom>
        </p:spPr>
        <p:txBody>
          <a:bodyPr vert="horz" lIns="91440" tIns="45720" rIns="91440" bIns="45720" rtlCol="1">
            <a:normAutofit/>
          </a:bodyPr>
          <a:lstStyle>
            <a:lvl1pPr indent="0" algn="ctr">
              <a:lnSpc>
                <a:spcPct val="100000"/>
              </a:lnSpc>
              <a:spcBef>
                <a:spcPts val="1000"/>
              </a:spcBef>
              <a:spcAft>
                <a:spcPts val="800"/>
              </a:spcAft>
              <a:buFont typeface="Arial" panose="020B0604020202020204" pitchFamily="34" charset="0"/>
              <a:buNone/>
              <a:defRPr sz="4000">
                <a:effectLst/>
                <a:latin typeface="David" panose="020E0502060401010101" pitchFamily="34" charset="-79"/>
                <a:ea typeface="David" panose="020E0502060401010101" pitchFamily="34" charset="-79"/>
                <a:cs typeface="David" panose="020E0502060401010101" pitchFamily="34" charset="-79"/>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he-IL" dirty="0"/>
              <a:t>השוואה בין המדידות שהתקבלו במערכת ה-</a:t>
            </a:r>
            <a:r>
              <a:rPr lang="en-US" dirty="0"/>
              <a:t>Vicon</a:t>
            </a:r>
            <a:r>
              <a:rPr lang="he-IL" dirty="0"/>
              <a:t> לבין המדידות שהתקבלו ב-</a:t>
            </a:r>
            <a:r>
              <a:rPr lang="en-US" dirty="0"/>
              <a:t>LiDAR</a:t>
            </a:r>
            <a:endParaRPr lang="en-IL" dirty="0"/>
          </a:p>
        </p:txBody>
      </p:sp>
    </p:spTree>
    <p:extLst>
      <p:ext uri="{BB962C8B-B14F-4D97-AF65-F5344CB8AC3E}">
        <p14:creationId xmlns:p14="http://schemas.microsoft.com/office/powerpoint/2010/main" val="18062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35" presetClass="path" presetSubtype="0" accel="50000" decel="50000" fill="hold" nodeType="withEffect">
                                  <p:stCondLst>
                                    <p:cond delay="0"/>
                                  </p:stCondLst>
                                  <p:childTnLst>
                                    <p:animMotion origin="layout" path="M 2.91667E-6 -3.7037E-7 L -0.572 -0.26759 " pathEditMode="relative" rAng="0" ptsTypes="AA">
                                      <p:cBhvr>
                                        <p:cTn id="15" dur="2000" fill="hold"/>
                                        <p:tgtEl>
                                          <p:spTgt spid="14"/>
                                        </p:tgtEl>
                                        <p:attrNameLst>
                                          <p:attrName>ppt_x</p:attrName>
                                          <p:attrName>ppt_y</p:attrName>
                                        </p:attrNameLst>
                                      </p:cBhvr>
                                      <p:rCtr x="-28737" y="-1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EACD04-FB0F-0FC3-2EE6-A6BFB8A32060}"/>
              </a:ext>
            </a:extLst>
          </p:cNvPr>
          <p:cNvSpPr>
            <a:spLocks noGrp="1"/>
          </p:cNvSpPr>
          <p:nvPr>
            <p:ph type="title"/>
          </p:nvPr>
        </p:nvSpPr>
        <p:spPr>
          <a:xfrm>
            <a:off x="2131483" y="1480981"/>
            <a:ext cx="4965539" cy="1273794"/>
          </a:xfrm>
        </p:spPr>
        <p:txBody>
          <a:bodyPr anchor="b">
            <a:normAutofit fontScale="90000"/>
          </a:bodyPr>
          <a:lstStyle/>
          <a:p>
            <a:pPr algn="ctr"/>
            <a:r>
              <a:rPr lang="he-IL" sz="54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מסקנות מהניסויים</a:t>
            </a:r>
            <a:endParaRPr lang="en-IL" sz="54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p:txBody>
      </p:sp>
      <p:graphicFrame>
        <p:nvGraphicFramePr>
          <p:cNvPr id="54" name="מציין מיקום תוכן 2">
            <a:extLst>
              <a:ext uri="{FF2B5EF4-FFF2-40B4-BE49-F238E27FC236}">
                <a16:creationId xmlns:a16="http://schemas.microsoft.com/office/drawing/2014/main" id="{CA2EE35A-E3F0-D5EA-E48D-2D596EA575CD}"/>
              </a:ext>
            </a:extLst>
          </p:cNvPr>
          <p:cNvGraphicFramePr>
            <a:graphicFrameLocks noGrp="1"/>
          </p:cNvGraphicFramePr>
          <p:nvPr>
            <p:ph idx="1"/>
            <p:extLst>
              <p:ext uri="{D42A27DB-BD31-4B8C-83A1-F6EECF244321}">
                <p14:modId xmlns:p14="http://schemas.microsoft.com/office/powerpoint/2010/main" val="1703461698"/>
              </p:ext>
            </p:extLst>
          </p:nvPr>
        </p:nvGraphicFramePr>
        <p:xfrm>
          <a:off x="555585" y="2754775"/>
          <a:ext cx="8111190" cy="3796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תמונה 4" descr="אישה Elderly מחזיקים יד">
            <a:extLst>
              <a:ext uri="{FF2B5EF4-FFF2-40B4-BE49-F238E27FC236}">
                <a16:creationId xmlns:a16="http://schemas.microsoft.com/office/drawing/2014/main" id="{512E121B-2D2D-A49F-4791-106503EF2F2A}"/>
              </a:ext>
            </a:extLst>
          </p:cNvPr>
          <p:cNvPicPr>
            <a:picLocks noChangeAspect="1"/>
          </p:cNvPicPr>
          <p:nvPr/>
        </p:nvPicPr>
        <p:blipFill rotWithShape="1">
          <a:blip r:embed="rId8">
            <a:extLst>
              <a:ext uri="{28A0092B-C50C-407E-A947-70E740481C1C}">
                <a14:useLocalDpi xmlns:a14="http://schemas.microsoft.com/office/drawing/2010/main" val="0"/>
              </a:ext>
            </a:extLst>
          </a:blip>
          <a:srcRect r="1" b="11157"/>
          <a:stretch/>
        </p:blipFill>
        <p:spPr>
          <a:xfrm>
            <a:off x="8136430" y="0"/>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Tree>
    <p:extLst>
      <p:ext uri="{BB962C8B-B14F-4D97-AF65-F5344CB8AC3E}">
        <p14:creationId xmlns:p14="http://schemas.microsoft.com/office/powerpoint/2010/main" val="2985628573"/>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217655-770F-500B-B1BF-318B98513148}"/>
              </a:ext>
            </a:extLst>
          </p:cNvPr>
          <p:cNvSpPr>
            <a:spLocks noGrp="1"/>
          </p:cNvSpPr>
          <p:nvPr>
            <p:ph type="title"/>
          </p:nvPr>
        </p:nvSpPr>
        <p:spPr>
          <a:xfrm>
            <a:off x="3347012" y="320675"/>
            <a:ext cx="5497975" cy="1325563"/>
          </a:xfrm>
        </p:spPr>
        <p:txBody>
          <a:bodyPr>
            <a:normAutofit/>
          </a:bodyPr>
          <a:lstStyle/>
          <a:p>
            <a:r>
              <a:rPr lang="he-IL" sz="48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רעיונות לשיפור הדיוק</a:t>
            </a:r>
            <a:endParaRPr lang="en-IL" sz="4800" dirty="0"/>
          </a:p>
        </p:txBody>
      </p:sp>
      <p:graphicFrame>
        <p:nvGraphicFramePr>
          <p:cNvPr id="5" name="מציין מיקום תוכן 2">
            <a:extLst>
              <a:ext uri="{FF2B5EF4-FFF2-40B4-BE49-F238E27FC236}">
                <a16:creationId xmlns:a16="http://schemas.microsoft.com/office/drawing/2014/main" id="{54538DEE-04CF-68A6-DF23-34EFD2D4B0F4}"/>
              </a:ext>
            </a:extLst>
          </p:cNvPr>
          <p:cNvGraphicFramePr>
            <a:graphicFrameLocks noGrp="1"/>
          </p:cNvGraphicFramePr>
          <p:nvPr>
            <p:ph idx="1"/>
            <p:extLst>
              <p:ext uri="{D42A27DB-BD31-4B8C-83A1-F6EECF244321}">
                <p14:modId xmlns:p14="http://schemas.microsoft.com/office/powerpoint/2010/main" val="4258092772"/>
              </p:ext>
            </p:extLst>
          </p:nvPr>
        </p:nvGraphicFramePr>
        <p:xfrm>
          <a:off x="391379" y="1539240"/>
          <a:ext cx="11407487" cy="4998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מלבן 5">
            <a:extLst>
              <a:ext uri="{FF2B5EF4-FFF2-40B4-BE49-F238E27FC236}">
                <a16:creationId xmlns:a16="http://schemas.microsoft.com/office/drawing/2014/main" id="{A92EF4E0-D1FD-CCD2-F29E-864168B90820}"/>
              </a:ext>
            </a:extLst>
          </p:cNvPr>
          <p:cNvSpPr/>
          <p:nvPr/>
        </p:nvSpPr>
        <p:spPr>
          <a:xfrm>
            <a:off x="10048026" y="1880513"/>
            <a:ext cx="569387" cy="923330"/>
          </a:xfrm>
          <a:prstGeom prst="rect">
            <a:avLst/>
          </a:prstGeom>
          <a:noFill/>
        </p:spPr>
        <p:txBody>
          <a:bodyPr wrap="none" lIns="91440" tIns="45720" rIns="91440" bIns="45720">
            <a:spAutoFit/>
          </a:bodyPr>
          <a:lstStyle/>
          <a:p>
            <a:pPr algn="ctr"/>
            <a:r>
              <a:rPr lang="he-IL" sz="5400" dirty="0">
                <a:ln w="0"/>
                <a:solidFill>
                  <a:schemeClr val="accent1"/>
                </a:solidFill>
                <a:effectLst>
                  <a:outerShdw blurRad="38100" dist="25400" dir="5400000" algn="ctr" rotWithShape="0">
                    <a:srgbClr val="6E747A">
                      <a:alpha val="43000"/>
                    </a:srgbClr>
                  </a:outerShdw>
                </a:effectLst>
              </a:rPr>
              <a:t>1</a:t>
            </a:r>
          </a:p>
        </p:txBody>
      </p:sp>
      <p:sp>
        <p:nvSpPr>
          <p:cNvPr id="27" name="מלבן 26">
            <a:extLst>
              <a:ext uri="{FF2B5EF4-FFF2-40B4-BE49-F238E27FC236}">
                <a16:creationId xmlns:a16="http://schemas.microsoft.com/office/drawing/2014/main" id="{EC260384-BC8E-E5EB-B496-0912198FA668}"/>
              </a:ext>
            </a:extLst>
          </p:cNvPr>
          <p:cNvSpPr/>
          <p:nvPr/>
        </p:nvSpPr>
        <p:spPr>
          <a:xfrm>
            <a:off x="10048026" y="3560743"/>
            <a:ext cx="569387" cy="923330"/>
          </a:xfrm>
          <a:prstGeom prst="rect">
            <a:avLst/>
          </a:prstGeom>
          <a:noFill/>
        </p:spPr>
        <p:txBody>
          <a:bodyPr wrap="none" lIns="91440" tIns="45720" rIns="91440" bIns="45720">
            <a:spAutoFit/>
          </a:bodyPr>
          <a:lstStyle/>
          <a:p>
            <a:pPr algn="ctr"/>
            <a:r>
              <a:rPr lang="he-IL" sz="5400" dirty="0">
                <a:ln w="0"/>
                <a:solidFill>
                  <a:schemeClr val="accent1"/>
                </a:solidFill>
                <a:effectLst>
                  <a:outerShdw blurRad="38100" dist="25400" dir="5400000" algn="ctr" rotWithShape="0">
                    <a:srgbClr val="6E747A">
                      <a:alpha val="43000"/>
                    </a:srgbClr>
                  </a:outerShdw>
                </a:effectLst>
              </a:rPr>
              <a:t>2</a:t>
            </a:r>
          </a:p>
        </p:txBody>
      </p:sp>
      <p:sp>
        <p:nvSpPr>
          <p:cNvPr id="28" name="מלבן 27">
            <a:extLst>
              <a:ext uri="{FF2B5EF4-FFF2-40B4-BE49-F238E27FC236}">
                <a16:creationId xmlns:a16="http://schemas.microsoft.com/office/drawing/2014/main" id="{C9DD9D39-D9F9-35D5-F053-F88532CCD982}"/>
              </a:ext>
            </a:extLst>
          </p:cNvPr>
          <p:cNvSpPr/>
          <p:nvPr/>
        </p:nvSpPr>
        <p:spPr>
          <a:xfrm>
            <a:off x="10048026" y="5240973"/>
            <a:ext cx="569387" cy="923330"/>
          </a:xfrm>
          <a:prstGeom prst="rect">
            <a:avLst/>
          </a:prstGeom>
          <a:noFill/>
        </p:spPr>
        <p:txBody>
          <a:bodyPr wrap="none" lIns="91440" tIns="45720" rIns="91440" bIns="45720">
            <a:spAutoFit/>
          </a:bodyPr>
          <a:lstStyle/>
          <a:p>
            <a:pPr algn="ctr"/>
            <a:r>
              <a:rPr lang="he-IL" sz="5400" dirty="0">
                <a:ln w="0"/>
                <a:solidFill>
                  <a:schemeClr val="accent1"/>
                </a:solidFill>
                <a:effectLst>
                  <a:outerShdw blurRad="38100" dist="25400" dir="5400000" algn="ctr" rotWithShape="0">
                    <a:srgbClr val="6E747A">
                      <a:alpha val="43000"/>
                    </a:srgbClr>
                  </a:outerShdw>
                </a:effectLst>
              </a:rPr>
              <a:t>3</a:t>
            </a:r>
          </a:p>
        </p:txBody>
      </p:sp>
    </p:spTree>
    <p:extLst>
      <p:ext uri="{BB962C8B-B14F-4D97-AF65-F5344CB8AC3E}">
        <p14:creationId xmlns:p14="http://schemas.microsoft.com/office/powerpoint/2010/main" val="197275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13000"/>
          </a:schemeClr>
        </a:solidFill>
        <a:effectLst/>
      </p:bgPr>
    </p:bg>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715857F2-25DA-A7F0-61A6-6D7B7A17AB09}"/>
              </a:ext>
            </a:extLst>
          </p:cNvPr>
          <p:cNvSpPr txBox="1"/>
          <p:nvPr/>
        </p:nvSpPr>
        <p:spPr>
          <a:xfrm>
            <a:off x="2622549" y="3825773"/>
            <a:ext cx="8905807" cy="2523768"/>
          </a:xfrm>
          <a:prstGeom prst="rect">
            <a:avLst/>
          </a:prstGeom>
          <a:noFill/>
        </p:spPr>
        <p:txBody>
          <a:bodyPr wrap="square" rtlCol="0">
            <a:spAutoFit/>
          </a:bodyPr>
          <a:lstStyle/>
          <a:p>
            <a:pPr algn="ctr">
              <a:lnSpc>
                <a:spcPct val="150000"/>
              </a:lnSpc>
            </a:pPr>
            <a:r>
              <a:rPr lang="he-IL" sz="4400" b="1" u="sng" dirty="0">
                <a:effectLst>
                  <a:outerShdw blurRad="38100" dist="38100" dir="2700000" algn="tl">
                    <a:srgbClr val="000000">
                      <a:alpha val="43137"/>
                    </a:srgbClr>
                  </a:outerShdw>
                </a:effectLst>
                <a:latin typeface="David" panose="020E0502060401010101" pitchFamily="34" charset="-79"/>
                <a:ea typeface="+mj-ea"/>
                <a:cs typeface="David" panose="020E0502060401010101" pitchFamily="34" charset="-79"/>
              </a:rPr>
              <a:t>מטרת העל</a:t>
            </a:r>
          </a:p>
          <a:p>
            <a:pPr algn="ctr" rtl="1">
              <a:lnSpc>
                <a:spcPct val="150000"/>
              </a:lnSpc>
            </a:pPr>
            <a:r>
              <a:rPr lang="he-IL" sz="3200" dirty="0">
                <a:solidFill>
                  <a:schemeClr val="tx1"/>
                </a:solidFill>
                <a:latin typeface="David" panose="020E0502060401010101" pitchFamily="34" charset="-79"/>
                <a:cs typeface="David" panose="020E0502060401010101" pitchFamily="34" charset="-79"/>
              </a:rPr>
              <a:t>פיתוח אלגוריתם לזיהוי התדרדרות בשיווי המשקל אצל קשישים, מצבים של כמעט נפילה ונפילה אמיתית.</a:t>
            </a:r>
          </a:p>
        </p:txBody>
      </p:sp>
      <p:sp>
        <p:nvSpPr>
          <p:cNvPr id="9" name="תיבת טקסט 8">
            <a:extLst>
              <a:ext uri="{FF2B5EF4-FFF2-40B4-BE49-F238E27FC236}">
                <a16:creationId xmlns:a16="http://schemas.microsoft.com/office/drawing/2014/main" id="{D7911864-A986-B8FE-0A72-AD039345C884}"/>
              </a:ext>
            </a:extLst>
          </p:cNvPr>
          <p:cNvSpPr txBox="1"/>
          <p:nvPr/>
        </p:nvSpPr>
        <p:spPr>
          <a:xfrm>
            <a:off x="5010150" y="383618"/>
            <a:ext cx="7181850" cy="3368230"/>
          </a:xfrm>
          <a:prstGeom prst="rect">
            <a:avLst/>
          </a:prstGeom>
          <a:noFill/>
        </p:spPr>
        <p:txBody>
          <a:bodyPr wrap="square" rtlCol="0">
            <a:spAutoFit/>
          </a:bodyPr>
          <a:lstStyle>
            <a:defPPr>
              <a:defRPr lang="en-IL"/>
            </a:defPPr>
            <a:lvl1pPr algn="ctr">
              <a:lnSpc>
                <a:spcPct val="150000"/>
              </a:lnSpc>
              <a:defRPr sz="2400"/>
            </a:lvl1pPr>
          </a:lstStyle>
          <a:p>
            <a:r>
              <a:rPr lang="he-IL" sz="4400" b="1" u="sng" dirty="0">
                <a:effectLst>
                  <a:outerShdw blurRad="38100" dist="38100" dir="2700000" algn="tl">
                    <a:srgbClr val="000000">
                      <a:alpha val="43137"/>
                    </a:srgbClr>
                  </a:outerShdw>
                </a:effectLst>
                <a:latin typeface="David" panose="020E0502060401010101" pitchFamily="34" charset="-79"/>
                <a:ea typeface="+mj-ea"/>
                <a:cs typeface="David" panose="020E0502060401010101" pitchFamily="34" charset="-79"/>
              </a:rPr>
              <a:t>הבעיה</a:t>
            </a:r>
            <a:r>
              <a:rPr lang="he-IL" sz="4000" b="1" u="sng" dirty="0">
                <a:latin typeface="David" panose="020E0502060401010101" pitchFamily="34" charset="-79"/>
                <a:cs typeface="David" panose="020E0502060401010101" pitchFamily="34" charset="-79"/>
              </a:rPr>
              <a:t>   </a:t>
            </a:r>
            <a:r>
              <a:rPr lang="he-IL" sz="2500" u="sng" dirty="0">
                <a:latin typeface="David" panose="020E0502060401010101" pitchFamily="34" charset="-79"/>
                <a:cs typeface="David" panose="020E0502060401010101" pitchFamily="34" charset="-79"/>
              </a:rPr>
              <a:t> </a:t>
            </a:r>
          </a:p>
          <a:p>
            <a:r>
              <a:rPr lang="he-IL" sz="2500" dirty="0">
                <a:latin typeface="David" panose="020E0502060401010101" pitchFamily="34" charset="-79"/>
                <a:cs typeface="David" panose="020E0502060401010101" pitchFamily="34" charset="-79"/>
              </a:rPr>
              <a:t>ליקויים בהליכה, בעיות שיווי משקל ושינויים קוגניטיביים בקרב מבוגרים הם גורם הסיכון העיקרי להפחתת רמות הפעילות הגופנית והגורמים העיקריים לנפילה.</a:t>
            </a:r>
          </a:p>
          <a:p>
            <a:endParaRPr lang="en-IL" sz="2500" dirty="0">
              <a:latin typeface="David" panose="020E0502060401010101" pitchFamily="34" charset="-79"/>
              <a:cs typeface="David" panose="020E0502060401010101" pitchFamily="34" charset="-79"/>
            </a:endParaRPr>
          </a:p>
        </p:txBody>
      </p:sp>
      <p:grpSp>
        <p:nvGrpSpPr>
          <p:cNvPr id="18" name="קבוצה 17">
            <a:extLst>
              <a:ext uri="{FF2B5EF4-FFF2-40B4-BE49-F238E27FC236}">
                <a16:creationId xmlns:a16="http://schemas.microsoft.com/office/drawing/2014/main" id="{2B6718F9-3A7E-37FF-F5B2-F1DD97B595E5}"/>
              </a:ext>
            </a:extLst>
          </p:cNvPr>
          <p:cNvGrpSpPr/>
          <p:nvPr/>
        </p:nvGrpSpPr>
        <p:grpSpPr>
          <a:xfrm>
            <a:off x="103961" y="0"/>
            <a:ext cx="3424277" cy="6858000"/>
            <a:chOff x="103961" y="0"/>
            <a:chExt cx="3424277" cy="6858000"/>
          </a:xfrm>
        </p:grpSpPr>
        <p:pic>
          <p:nvPicPr>
            <p:cNvPr id="17" name="תמונה 16" descr="Elderly woman holding sign">
              <a:extLst>
                <a:ext uri="{FF2B5EF4-FFF2-40B4-BE49-F238E27FC236}">
                  <a16:creationId xmlns:a16="http://schemas.microsoft.com/office/drawing/2014/main" id="{2F975777-B6CF-92FC-F68D-255519265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1" y="0"/>
              <a:ext cx="3424277" cy="6858000"/>
            </a:xfrm>
            <a:prstGeom prst="rect">
              <a:avLst/>
            </a:prstGeom>
          </p:spPr>
        </p:pic>
        <p:pic>
          <p:nvPicPr>
            <p:cNvPr id="15" name="גרפיקה 14" descr="חלקלק קו מיתאר">
              <a:extLst>
                <a:ext uri="{FF2B5EF4-FFF2-40B4-BE49-F238E27FC236}">
                  <a16:creationId xmlns:a16="http://schemas.microsoft.com/office/drawing/2014/main" id="{78215BF5-0D03-FD34-C9CB-3310C9D56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6973">
              <a:off x="711707" y="1225703"/>
              <a:ext cx="2155231" cy="2155231"/>
            </a:xfrm>
            <a:prstGeom prst="rect">
              <a:avLst/>
            </a:prstGeom>
          </p:spPr>
        </p:pic>
      </p:grpSp>
    </p:spTree>
    <p:extLst>
      <p:ext uri="{BB962C8B-B14F-4D97-AF65-F5344CB8AC3E}">
        <p14:creationId xmlns:p14="http://schemas.microsoft.com/office/powerpoint/2010/main" val="1373993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EB3FA58-20D2-649D-8221-4D3B7DCF6E64}"/>
              </a:ext>
            </a:extLst>
          </p:cNvPr>
          <p:cNvSpPr>
            <a:spLocks noGrp="1"/>
          </p:cNvSpPr>
          <p:nvPr>
            <p:ph type="title"/>
          </p:nvPr>
        </p:nvSpPr>
        <p:spPr>
          <a:xfrm>
            <a:off x="3366786" y="509286"/>
            <a:ext cx="5458428" cy="1325563"/>
          </a:xfrm>
        </p:spPr>
        <p:txBody>
          <a:bodyPr>
            <a:normAutofit/>
          </a:bodyPr>
          <a:lstStyle/>
          <a:p>
            <a:pPr algn="ctr"/>
            <a:r>
              <a:rPr lang="he-IL" sz="48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הצעות להמשך פיתוח</a:t>
            </a:r>
            <a:endParaRPr lang="en-IL" sz="4800" dirty="0"/>
          </a:p>
        </p:txBody>
      </p:sp>
      <p:graphicFrame>
        <p:nvGraphicFramePr>
          <p:cNvPr id="4" name="מציין מיקום תוכן 3">
            <a:extLst>
              <a:ext uri="{FF2B5EF4-FFF2-40B4-BE49-F238E27FC236}">
                <a16:creationId xmlns:a16="http://schemas.microsoft.com/office/drawing/2014/main" id="{85FB4AB5-38D4-B154-B63E-F29736963B92}"/>
              </a:ext>
            </a:extLst>
          </p:cNvPr>
          <p:cNvGraphicFramePr>
            <a:graphicFrameLocks noGrp="1"/>
          </p:cNvGraphicFramePr>
          <p:nvPr>
            <p:ph idx="1"/>
            <p:extLst>
              <p:ext uri="{D42A27DB-BD31-4B8C-83A1-F6EECF244321}">
                <p14:modId xmlns:p14="http://schemas.microsoft.com/office/powerpoint/2010/main" val="3772172227"/>
              </p:ext>
            </p:extLst>
          </p:nvPr>
        </p:nvGraphicFramePr>
        <p:xfrm>
          <a:off x="0" y="509286"/>
          <a:ext cx="12192000" cy="625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6736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happy-seniors - City of Duncanville, Texas, USA">
            <a:extLst>
              <a:ext uri="{FF2B5EF4-FFF2-40B4-BE49-F238E27FC236}">
                <a16:creationId xmlns:a16="http://schemas.microsoft.com/office/drawing/2014/main" id="{EA459C63-1B5A-894D-0AA2-150CD5C36653}"/>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t="5876" r="1" b="9885"/>
          <a:stretch/>
        </p:blipFill>
        <p:spPr bwMode="auto">
          <a:xfrm>
            <a:off x="-4243" y="10"/>
            <a:ext cx="12196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3781695E-1C01-F797-4F79-E1E987290486}"/>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סיכום</a:t>
            </a:r>
            <a:endParaRPr lang="en-US" sz="36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p:txBody>
      </p:sp>
      <p:sp>
        <p:nvSpPr>
          <p:cNvPr id="6" name="כותרת משנה 2">
            <a:extLst>
              <a:ext uri="{FF2B5EF4-FFF2-40B4-BE49-F238E27FC236}">
                <a16:creationId xmlns:a16="http://schemas.microsoft.com/office/drawing/2014/main" id="{1164D933-3802-B289-C6A8-B1555B4C5CC2}"/>
              </a:ext>
            </a:extLst>
          </p:cNvPr>
          <p:cNvSpPr txBox="1">
            <a:spLocks/>
          </p:cNvSpPr>
          <p:nvPr/>
        </p:nvSpPr>
        <p:spPr>
          <a:xfrm>
            <a:off x="173620" y="1226916"/>
            <a:ext cx="11759408" cy="5521125"/>
          </a:xfrm>
          <a:prstGeom prst="rect">
            <a:avLst/>
          </a:prstGeom>
        </p:spPr>
        <p:txBody>
          <a:bodyPr vert="horz" lIns="91440" tIns="45720" rIns="91440" bIns="45720" rtlCol="0">
            <a:normAutofit fontScale="925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latin typeface="David" panose="020E0502060401010101" pitchFamily="34" charset="-79"/>
              <a:cs typeface="David" panose="020E0502060401010101" pitchFamily="34" charset="-79"/>
            </a:endParaRPr>
          </a:p>
          <a:p>
            <a:pPr marL="0" indent="0" algn="ctr">
              <a:buNone/>
            </a:pPr>
            <a:r>
              <a:rPr lang="he-IL" dirty="0">
                <a:latin typeface="David" panose="020E0502060401010101" pitchFamily="34" charset="-79"/>
                <a:cs typeface="David" panose="020E0502060401010101" pitchFamily="34" charset="-79"/>
              </a:rPr>
              <a:t>בוצע זיהוי של כמעט נפילות על ידי חיישן </a:t>
            </a:r>
            <a:r>
              <a:rPr lang="en-US" dirty="0">
                <a:latin typeface="David" panose="020E0502060401010101" pitchFamily="34" charset="-79"/>
                <a:cs typeface="David" panose="020E0502060401010101" pitchFamily="34" charset="-79"/>
              </a:rPr>
              <a:t> LiDAR</a:t>
            </a:r>
            <a:r>
              <a:rPr lang="he-IL" dirty="0">
                <a:latin typeface="David" panose="020E0502060401010101" pitchFamily="34" charset="-79"/>
                <a:cs typeface="David" panose="020E0502060401010101" pitchFamily="34" charset="-79"/>
              </a:rPr>
              <a:t>והוכחה לכך שניתן לשפר את הדיוק על ידי שימוש בבינה מלאכותית</a:t>
            </a:r>
          </a:p>
          <a:p>
            <a:pPr marL="0" indent="0" algn="ctr">
              <a:buNone/>
            </a:pPr>
            <a:endParaRPr lang="he-IL" dirty="0">
              <a:latin typeface="David" panose="020E0502060401010101" pitchFamily="34" charset="-79"/>
              <a:cs typeface="David" panose="020E0502060401010101" pitchFamily="34" charset="-79"/>
            </a:endParaRPr>
          </a:p>
          <a:p>
            <a:pPr marL="0" indent="0" algn="ctr">
              <a:buNone/>
            </a:pPr>
            <a:r>
              <a:rPr lang="he-IL" dirty="0">
                <a:latin typeface="David" panose="020E0502060401010101" pitchFamily="34" charset="-79"/>
                <a:cs typeface="David" panose="020E0502060401010101" pitchFamily="34" charset="-79"/>
              </a:rPr>
              <a:t> נכתבה פונקציות לחישוב מהירות הקשיש, זמן שהייתו בחדר, המרחק שהלך וזיהוי מדידות חריגות</a:t>
            </a:r>
          </a:p>
          <a:p>
            <a:pPr marL="0" indent="0" algn="ctr">
              <a:buNone/>
            </a:pPr>
            <a:endParaRPr lang="he-IL" dirty="0">
              <a:latin typeface="David" panose="020E0502060401010101" pitchFamily="34" charset="-79"/>
              <a:cs typeface="David" panose="020E0502060401010101" pitchFamily="34" charset="-79"/>
            </a:endParaRPr>
          </a:p>
          <a:p>
            <a:pPr marL="0" indent="0" algn="ctr">
              <a:buNone/>
            </a:pPr>
            <a:r>
              <a:rPr lang="he-IL" dirty="0">
                <a:latin typeface="David" panose="020E0502060401010101" pitchFamily="34" charset="-79"/>
                <a:cs typeface="David" panose="020E0502060401010101" pitchFamily="34" charset="-79"/>
              </a:rPr>
              <a:t>מודל מעמד אב טיפוס לחיישן ה-</a:t>
            </a:r>
            <a:r>
              <a:rPr lang="en-US" dirty="0">
                <a:latin typeface="David" panose="020E0502060401010101" pitchFamily="34" charset="-79"/>
                <a:cs typeface="David" panose="020E0502060401010101" pitchFamily="34" charset="-79"/>
              </a:rPr>
              <a:t>LiDAR</a:t>
            </a:r>
            <a:r>
              <a:rPr lang="he-IL" dirty="0">
                <a:latin typeface="David" panose="020E0502060401010101" pitchFamily="34" charset="-79"/>
                <a:cs typeface="David" panose="020E0502060401010101" pitchFamily="34" charset="-79"/>
              </a:rPr>
              <a:t> על ידי תכנת </a:t>
            </a:r>
            <a:r>
              <a:rPr lang="en-US" dirty="0">
                <a:latin typeface="David" panose="020E0502060401010101" pitchFamily="34" charset="-79"/>
                <a:cs typeface="David" panose="020E0502060401010101" pitchFamily="34" charset="-79"/>
              </a:rPr>
              <a:t>SolidWorks</a:t>
            </a:r>
            <a:endParaRPr lang="he-IL" dirty="0">
              <a:latin typeface="David" panose="020E0502060401010101" pitchFamily="34" charset="-79"/>
              <a:cs typeface="David" panose="020E0502060401010101" pitchFamily="34" charset="-79"/>
            </a:endParaRPr>
          </a:p>
          <a:p>
            <a:pPr marL="0" indent="0" algn="ctr">
              <a:buNone/>
            </a:pPr>
            <a:endParaRPr lang="he-IL" dirty="0">
              <a:latin typeface="David" panose="020E0502060401010101" pitchFamily="34" charset="-79"/>
              <a:cs typeface="David" panose="020E0502060401010101" pitchFamily="34" charset="-79"/>
            </a:endParaRPr>
          </a:p>
          <a:p>
            <a:pPr marL="0" indent="0" algn="ctr">
              <a:buNone/>
            </a:pPr>
            <a:r>
              <a:rPr lang="he-IL" dirty="0">
                <a:latin typeface="David" panose="020E0502060401010101" pitchFamily="34" charset="-79"/>
                <a:cs typeface="David" panose="020E0502060401010101" pitchFamily="34" charset="-79"/>
              </a:rPr>
              <a:t>נערך סקר צרכנים על מנת לקבל תמונה רחבה יותר לדרישת המוצר </a:t>
            </a:r>
          </a:p>
          <a:p>
            <a:pPr marL="0" indent="0" algn="ctr">
              <a:buNone/>
            </a:pPr>
            <a:endParaRPr lang="he-IL" dirty="0">
              <a:latin typeface="David" panose="020E0502060401010101" pitchFamily="34" charset="-79"/>
              <a:cs typeface="David" panose="020E0502060401010101" pitchFamily="34" charset="-79"/>
            </a:endParaRPr>
          </a:p>
          <a:p>
            <a:pPr marL="0" indent="0" algn="ctr">
              <a:buNone/>
            </a:pPr>
            <a:r>
              <a:rPr lang="he-IL" dirty="0">
                <a:latin typeface="David" panose="020E0502060401010101" pitchFamily="34" charset="-79"/>
                <a:cs typeface="David" panose="020E0502060401010101" pitchFamily="34" charset="-79"/>
              </a:rPr>
              <a:t>נערכו ניסויים לצורך איסוף נתונים והשוואה </a:t>
            </a:r>
          </a:p>
          <a:p>
            <a:pPr marL="0" indent="0" algn="ctr">
              <a:buNone/>
            </a:pPr>
            <a:endParaRPr lang="he-IL" dirty="0">
              <a:latin typeface="David" panose="020E0502060401010101" pitchFamily="34" charset="-79"/>
              <a:cs typeface="David" panose="020E0502060401010101" pitchFamily="34" charset="-79"/>
            </a:endParaRPr>
          </a:p>
          <a:p>
            <a:pPr marL="0" indent="0" algn="ctr">
              <a:buNone/>
            </a:pPr>
            <a:r>
              <a:rPr lang="he-IL" dirty="0">
                <a:latin typeface="David" panose="020E0502060401010101" pitchFamily="34" charset="-79"/>
                <a:cs typeface="David" panose="020E0502060401010101" pitchFamily="34" charset="-79"/>
              </a:rPr>
              <a:t>עלו הצעות לשיפור הפרויקט ותוכנית להמשך</a:t>
            </a:r>
          </a:p>
          <a:p>
            <a:pPr marL="114300" indent="0" algn="ctr">
              <a:buNone/>
            </a:pPr>
            <a:endParaRPr lang="en-US" dirty="0">
              <a:latin typeface="David" panose="020E0502060401010101" pitchFamily="34" charset="-79"/>
              <a:cs typeface="David" panose="020E0502060401010101" pitchFamily="34" charset="-79"/>
            </a:endParaRPr>
          </a:p>
          <a:p>
            <a:pPr marL="114300" indent="0" algn="ctr">
              <a:buNone/>
            </a:pPr>
            <a:endParaRPr lang="en-US" dirty="0">
              <a:latin typeface="David" panose="020E0502060401010101" pitchFamily="34" charset="-79"/>
              <a:cs typeface="David" panose="020E0502060401010101" pitchFamily="34" charset="-79"/>
            </a:endParaRPr>
          </a:p>
          <a:p>
            <a:pPr marL="114300" indent="0" algn="ctr">
              <a:buNone/>
            </a:pPr>
            <a:endParaRPr lang="en-US" dirty="0">
              <a:latin typeface="David" panose="020E0502060401010101" pitchFamily="34" charset="-79"/>
              <a:cs typeface="David" panose="020E0502060401010101" pitchFamily="34" charset="-79"/>
            </a:endParaRPr>
          </a:p>
          <a:p>
            <a:pPr marL="114300" indent="0" algn="ctr">
              <a:buNone/>
            </a:pPr>
            <a:endParaRPr lang="en-US" dirty="0">
              <a:latin typeface="David" panose="020E0502060401010101" pitchFamily="34" charset="-79"/>
              <a:cs typeface="David" panose="020E0502060401010101" pitchFamily="34" charset="-79"/>
            </a:endParaRPr>
          </a:p>
          <a:p>
            <a:pPr marL="114300" indent="0" algn="ctr">
              <a:buNone/>
            </a:pPr>
            <a:endParaRPr lang="en-US" dirty="0">
              <a:latin typeface="David" panose="020E0502060401010101" pitchFamily="34" charset="-79"/>
              <a:cs typeface="David" panose="020E0502060401010101" pitchFamily="34" charset="-79"/>
            </a:endParaRP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027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תמונה 18">
            <a:extLst>
              <a:ext uri="{FF2B5EF4-FFF2-40B4-BE49-F238E27FC236}">
                <a16:creationId xmlns:a16="http://schemas.microsoft.com/office/drawing/2014/main" id="{AF9CC127-6B40-2760-15A3-19E879306CE5}"/>
              </a:ext>
            </a:extLst>
          </p:cNvPr>
          <p:cNvPicPr>
            <a:picLocks noChangeAspect="1"/>
          </p:cNvPicPr>
          <p:nvPr/>
        </p:nvPicPr>
        <p:blipFill>
          <a:blip r:embed="rId2"/>
          <a:stretch>
            <a:fillRect/>
          </a:stretch>
        </p:blipFill>
        <p:spPr>
          <a:xfrm>
            <a:off x="5930367" y="3586297"/>
            <a:ext cx="6261633" cy="3271703"/>
          </a:xfrm>
          <a:prstGeom prst="rect">
            <a:avLst/>
          </a:prstGeom>
        </p:spPr>
      </p:pic>
      <p:grpSp>
        <p:nvGrpSpPr>
          <p:cNvPr id="20" name="קבוצה 19">
            <a:extLst>
              <a:ext uri="{FF2B5EF4-FFF2-40B4-BE49-F238E27FC236}">
                <a16:creationId xmlns:a16="http://schemas.microsoft.com/office/drawing/2014/main" id="{9DEBE689-B66C-5341-24B2-D49A13E114B2}"/>
              </a:ext>
            </a:extLst>
          </p:cNvPr>
          <p:cNvGrpSpPr/>
          <p:nvPr/>
        </p:nvGrpSpPr>
        <p:grpSpPr>
          <a:xfrm>
            <a:off x="224474" y="336840"/>
            <a:ext cx="5763831" cy="3249457"/>
            <a:chOff x="109726" y="123480"/>
            <a:chExt cx="5763831" cy="3249457"/>
          </a:xfrm>
        </p:grpSpPr>
        <p:pic>
          <p:nvPicPr>
            <p:cNvPr id="21" name="תמונה 20">
              <a:extLst>
                <a:ext uri="{FF2B5EF4-FFF2-40B4-BE49-F238E27FC236}">
                  <a16:creationId xmlns:a16="http://schemas.microsoft.com/office/drawing/2014/main" id="{52B90FB7-03F9-F68D-48D8-88C2E31E832D}"/>
                </a:ext>
              </a:extLst>
            </p:cNvPr>
            <p:cNvPicPr>
              <a:picLocks noChangeAspect="1"/>
            </p:cNvPicPr>
            <p:nvPr/>
          </p:nvPicPr>
          <p:blipFill>
            <a:blip r:embed="rId3"/>
            <a:stretch>
              <a:fillRect/>
            </a:stretch>
          </p:blipFill>
          <p:spPr>
            <a:xfrm>
              <a:off x="224476" y="123480"/>
              <a:ext cx="5649081" cy="2316123"/>
            </a:xfrm>
            <a:prstGeom prst="rect">
              <a:avLst/>
            </a:prstGeom>
          </p:spPr>
        </p:pic>
        <p:sp>
          <p:nvSpPr>
            <p:cNvPr id="22" name="תיבת טקסט 21">
              <a:extLst>
                <a:ext uri="{FF2B5EF4-FFF2-40B4-BE49-F238E27FC236}">
                  <a16:creationId xmlns:a16="http://schemas.microsoft.com/office/drawing/2014/main" id="{2774DF13-01F3-E34D-DABC-AB3D79C46879}"/>
                </a:ext>
              </a:extLst>
            </p:cNvPr>
            <p:cNvSpPr txBox="1"/>
            <p:nvPr/>
          </p:nvSpPr>
          <p:spPr>
            <a:xfrm>
              <a:off x="2434338" y="2439603"/>
              <a:ext cx="345440" cy="600164"/>
            </a:xfrm>
            <a:prstGeom prst="rect">
              <a:avLst/>
            </a:prstGeom>
            <a:noFill/>
          </p:spPr>
          <p:txBody>
            <a:bodyPr wrap="square" rtlCol="0">
              <a:spAutoFit/>
            </a:bodyPr>
            <a:lstStyle/>
            <a:p>
              <a:r>
                <a:rPr lang="he-IL" sz="1100" b="1" dirty="0"/>
                <a:t>.</a:t>
              </a:r>
            </a:p>
            <a:p>
              <a:r>
                <a:rPr lang="he-IL" sz="1100" b="1" dirty="0"/>
                <a:t>.</a:t>
              </a:r>
            </a:p>
            <a:p>
              <a:r>
                <a:rPr lang="he-IL" sz="1100" b="1" dirty="0"/>
                <a:t>.</a:t>
              </a:r>
              <a:endParaRPr lang="en-IL" sz="1100" b="1" dirty="0"/>
            </a:p>
          </p:txBody>
        </p:sp>
        <p:sp>
          <p:nvSpPr>
            <p:cNvPr id="23" name="תיבת טקסט 22">
              <a:extLst>
                <a:ext uri="{FF2B5EF4-FFF2-40B4-BE49-F238E27FC236}">
                  <a16:creationId xmlns:a16="http://schemas.microsoft.com/office/drawing/2014/main" id="{EF13DF5B-8759-9E11-248D-62F92D193EDE}"/>
                </a:ext>
              </a:extLst>
            </p:cNvPr>
            <p:cNvSpPr txBox="1"/>
            <p:nvPr/>
          </p:nvSpPr>
          <p:spPr>
            <a:xfrm>
              <a:off x="460759" y="2439603"/>
              <a:ext cx="345440" cy="600164"/>
            </a:xfrm>
            <a:prstGeom prst="rect">
              <a:avLst/>
            </a:prstGeom>
            <a:noFill/>
          </p:spPr>
          <p:txBody>
            <a:bodyPr wrap="square" rtlCol="0">
              <a:spAutoFit/>
            </a:bodyPr>
            <a:lstStyle/>
            <a:p>
              <a:r>
                <a:rPr lang="he-IL" sz="1100" b="1" dirty="0"/>
                <a:t>.</a:t>
              </a:r>
            </a:p>
            <a:p>
              <a:r>
                <a:rPr lang="he-IL" sz="1100" b="1" dirty="0"/>
                <a:t>.</a:t>
              </a:r>
            </a:p>
            <a:p>
              <a:r>
                <a:rPr lang="he-IL" sz="1100" b="1" dirty="0"/>
                <a:t>.</a:t>
              </a:r>
              <a:endParaRPr lang="en-IL" sz="1100" b="1" dirty="0"/>
            </a:p>
          </p:txBody>
        </p:sp>
        <p:sp>
          <p:nvSpPr>
            <p:cNvPr id="24" name="תיבת טקסט 23">
              <a:extLst>
                <a:ext uri="{FF2B5EF4-FFF2-40B4-BE49-F238E27FC236}">
                  <a16:creationId xmlns:a16="http://schemas.microsoft.com/office/drawing/2014/main" id="{613AD69D-89E0-7C67-DD04-46D812683BFA}"/>
                </a:ext>
              </a:extLst>
            </p:cNvPr>
            <p:cNvSpPr txBox="1"/>
            <p:nvPr/>
          </p:nvSpPr>
          <p:spPr>
            <a:xfrm>
              <a:off x="1447548" y="2410960"/>
              <a:ext cx="345440" cy="600164"/>
            </a:xfrm>
            <a:prstGeom prst="rect">
              <a:avLst/>
            </a:prstGeom>
            <a:noFill/>
          </p:spPr>
          <p:txBody>
            <a:bodyPr wrap="square" rtlCol="0">
              <a:spAutoFit/>
            </a:bodyPr>
            <a:lstStyle/>
            <a:p>
              <a:r>
                <a:rPr lang="he-IL" sz="1100" b="1" dirty="0"/>
                <a:t>.</a:t>
              </a:r>
            </a:p>
            <a:p>
              <a:r>
                <a:rPr lang="he-IL" sz="1100" b="1" dirty="0"/>
                <a:t>.</a:t>
              </a:r>
            </a:p>
            <a:p>
              <a:r>
                <a:rPr lang="he-IL" sz="1100" b="1" dirty="0"/>
                <a:t>.</a:t>
              </a:r>
              <a:endParaRPr lang="en-IL" sz="1100" b="1" dirty="0"/>
            </a:p>
          </p:txBody>
        </p:sp>
        <p:sp>
          <p:nvSpPr>
            <p:cNvPr id="25" name="תיבת טקסט 24">
              <a:extLst>
                <a:ext uri="{FF2B5EF4-FFF2-40B4-BE49-F238E27FC236}">
                  <a16:creationId xmlns:a16="http://schemas.microsoft.com/office/drawing/2014/main" id="{A39CAA59-6E35-7047-D049-E08A30244723}"/>
                </a:ext>
              </a:extLst>
            </p:cNvPr>
            <p:cNvSpPr txBox="1"/>
            <p:nvPr/>
          </p:nvSpPr>
          <p:spPr>
            <a:xfrm>
              <a:off x="4123185" y="2379456"/>
              <a:ext cx="345440" cy="600164"/>
            </a:xfrm>
            <a:prstGeom prst="rect">
              <a:avLst/>
            </a:prstGeom>
            <a:noFill/>
          </p:spPr>
          <p:txBody>
            <a:bodyPr wrap="square" rtlCol="0">
              <a:spAutoFit/>
            </a:bodyPr>
            <a:lstStyle/>
            <a:p>
              <a:r>
                <a:rPr lang="he-IL" sz="1100" b="1" dirty="0"/>
                <a:t>.</a:t>
              </a:r>
            </a:p>
            <a:p>
              <a:r>
                <a:rPr lang="he-IL" sz="1100" b="1" dirty="0"/>
                <a:t>.</a:t>
              </a:r>
            </a:p>
            <a:p>
              <a:r>
                <a:rPr lang="he-IL" sz="1100" b="1" dirty="0"/>
                <a:t>.</a:t>
              </a:r>
              <a:endParaRPr lang="en-IL" sz="1100" b="1" dirty="0"/>
            </a:p>
          </p:txBody>
        </p:sp>
        <p:sp>
          <p:nvSpPr>
            <p:cNvPr id="26" name="תיבת טקסט 25">
              <a:extLst>
                <a:ext uri="{FF2B5EF4-FFF2-40B4-BE49-F238E27FC236}">
                  <a16:creationId xmlns:a16="http://schemas.microsoft.com/office/drawing/2014/main" id="{8BA4923F-DE8B-C213-41F3-1D226F2DD3ED}"/>
                </a:ext>
              </a:extLst>
            </p:cNvPr>
            <p:cNvSpPr txBox="1"/>
            <p:nvPr/>
          </p:nvSpPr>
          <p:spPr>
            <a:xfrm>
              <a:off x="5282695" y="2421294"/>
              <a:ext cx="345440" cy="600164"/>
            </a:xfrm>
            <a:prstGeom prst="rect">
              <a:avLst/>
            </a:prstGeom>
            <a:noFill/>
          </p:spPr>
          <p:txBody>
            <a:bodyPr wrap="square" rtlCol="0">
              <a:spAutoFit/>
            </a:bodyPr>
            <a:lstStyle/>
            <a:p>
              <a:r>
                <a:rPr lang="he-IL" sz="1100" b="1" dirty="0"/>
                <a:t>.</a:t>
              </a:r>
            </a:p>
            <a:p>
              <a:r>
                <a:rPr lang="he-IL" sz="1100" b="1" dirty="0"/>
                <a:t>.</a:t>
              </a:r>
            </a:p>
            <a:p>
              <a:r>
                <a:rPr lang="he-IL" sz="1100" b="1" dirty="0"/>
                <a:t>.</a:t>
              </a:r>
              <a:endParaRPr lang="en-IL" sz="1100" b="1" dirty="0"/>
            </a:p>
          </p:txBody>
        </p:sp>
        <p:pic>
          <p:nvPicPr>
            <p:cNvPr id="27" name="תמונה 26">
              <a:extLst>
                <a:ext uri="{FF2B5EF4-FFF2-40B4-BE49-F238E27FC236}">
                  <a16:creationId xmlns:a16="http://schemas.microsoft.com/office/drawing/2014/main" id="{01BE05E4-87B8-410F-2505-D4FCDCCDE6B7}"/>
                </a:ext>
              </a:extLst>
            </p:cNvPr>
            <p:cNvPicPr>
              <a:picLocks noChangeAspect="1"/>
            </p:cNvPicPr>
            <p:nvPr/>
          </p:nvPicPr>
          <p:blipFill rotWithShape="1">
            <a:blip r:embed="rId4"/>
            <a:srcRect l="4033" t="27477"/>
            <a:stretch/>
          </p:blipFill>
          <p:spPr>
            <a:xfrm>
              <a:off x="109726" y="3041360"/>
              <a:ext cx="5649081" cy="331577"/>
            </a:xfrm>
            <a:prstGeom prst="rect">
              <a:avLst/>
            </a:prstGeom>
          </p:spPr>
        </p:pic>
      </p:grpSp>
    </p:spTree>
    <p:extLst>
      <p:ext uri="{BB962C8B-B14F-4D97-AF65-F5344CB8AC3E}">
        <p14:creationId xmlns:p14="http://schemas.microsoft.com/office/powerpoint/2010/main" val="1953371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58E2FB8-9565-70A6-D084-D1B5499BFBB8}"/>
              </a:ext>
            </a:extLst>
          </p:cNvPr>
          <p:cNvPicPr>
            <a:picLocks noChangeAspect="1"/>
          </p:cNvPicPr>
          <p:nvPr/>
        </p:nvPicPr>
        <p:blipFill>
          <a:blip r:embed="rId2"/>
          <a:stretch>
            <a:fillRect/>
          </a:stretch>
        </p:blipFill>
        <p:spPr>
          <a:xfrm>
            <a:off x="389066" y="584905"/>
            <a:ext cx="5915154" cy="2987153"/>
          </a:xfrm>
          <a:prstGeom prst="rect">
            <a:avLst/>
          </a:prstGeom>
        </p:spPr>
      </p:pic>
      <p:pic>
        <p:nvPicPr>
          <p:cNvPr id="5" name="תמונה 4">
            <a:extLst>
              <a:ext uri="{FF2B5EF4-FFF2-40B4-BE49-F238E27FC236}">
                <a16:creationId xmlns:a16="http://schemas.microsoft.com/office/drawing/2014/main" id="{FF2A99CD-6E24-A0BE-02B5-149A22C18596}"/>
              </a:ext>
            </a:extLst>
          </p:cNvPr>
          <p:cNvPicPr>
            <a:picLocks noChangeAspect="1"/>
          </p:cNvPicPr>
          <p:nvPr/>
        </p:nvPicPr>
        <p:blipFill>
          <a:blip r:embed="rId3"/>
          <a:stretch>
            <a:fillRect/>
          </a:stretch>
        </p:blipFill>
        <p:spPr>
          <a:xfrm>
            <a:off x="6598860" y="748312"/>
            <a:ext cx="2810267" cy="457264"/>
          </a:xfrm>
          <a:prstGeom prst="rect">
            <a:avLst/>
          </a:prstGeom>
        </p:spPr>
      </p:pic>
      <p:pic>
        <p:nvPicPr>
          <p:cNvPr id="6" name="תמונה 5">
            <a:extLst>
              <a:ext uri="{FF2B5EF4-FFF2-40B4-BE49-F238E27FC236}">
                <a16:creationId xmlns:a16="http://schemas.microsoft.com/office/drawing/2014/main" id="{FC18A371-8016-F19B-54D9-EA286956B990}"/>
              </a:ext>
            </a:extLst>
          </p:cNvPr>
          <p:cNvPicPr>
            <a:picLocks noChangeAspect="1"/>
          </p:cNvPicPr>
          <p:nvPr/>
        </p:nvPicPr>
        <p:blipFill>
          <a:blip r:embed="rId4"/>
          <a:stretch>
            <a:fillRect/>
          </a:stretch>
        </p:blipFill>
        <p:spPr>
          <a:xfrm>
            <a:off x="6598860" y="1173794"/>
            <a:ext cx="1369816" cy="233160"/>
          </a:xfrm>
          <a:prstGeom prst="rect">
            <a:avLst/>
          </a:prstGeom>
        </p:spPr>
      </p:pic>
      <p:pic>
        <p:nvPicPr>
          <p:cNvPr id="7" name="תמונה 6">
            <a:extLst>
              <a:ext uri="{FF2B5EF4-FFF2-40B4-BE49-F238E27FC236}">
                <a16:creationId xmlns:a16="http://schemas.microsoft.com/office/drawing/2014/main" id="{9F4ACCBD-99FD-267C-F90A-2C355FEF20AA}"/>
              </a:ext>
            </a:extLst>
          </p:cNvPr>
          <p:cNvPicPr>
            <a:picLocks noChangeAspect="1"/>
          </p:cNvPicPr>
          <p:nvPr/>
        </p:nvPicPr>
        <p:blipFill>
          <a:blip r:embed="rId5"/>
          <a:stretch>
            <a:fillRect/>
          </a:stretch>
        </p:blipFill>
        <p:spPr>
          <a:xfrm>
            <a:off x="6096000" y="3672747"/>
            <a:ext cx="5889420" cy="2906957"/>
          </a:xfrm>
          <a:prstGeom prst="rect">
            <a:avLst/>
          </a:prstGeom>
        </p:spPr>
      </p:pic>
    </p:spTree>
    <p:extLst>
      <p:ext uri="{BB962C8B-B14F-4D97-AF65-F5344CB8AC3E}">
        <p14:creationId xmlns:p14="http://schemas.microsoft.com/office/powerpoint/2010/main" val="1355053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כותרת 1">
            <a:extLst>
              <a:ext uri="{FF2B5EF4-FFF2-40B4-BE49-F238E27FC236}">
                <a16:creationId xmlns:a16="http://schemas.microsoft.com/office/drawing/2014/main" id="{F1782192-A551-848B-95FD-E96B72649B65}"/>
              </a:ext>
            </a:extLst>
          </p:cNvPr>
          <p:cNvSpPr>
            <a:spLocks noGrp="1"/>
          </p:cNvSpPr>
          <p:nvPr>
            <p:ph type="title"/>
          </p:nvPr>
        </p:nvSpPr>
        <p:spPr>
          <a:xfrm>
            <a:off x="766202" y="0"/>
            <a:ext cx="10909640" cy="1249394"/>
          </a:xfrm>
        </p:spPr>
        <p:txBody>
          <a:bodyPr vert="horz" lIns="91440" tIns="45720" rIns="91440" bIns="45720" rtlCol="0" anchor="ctr">
            <a:normAutofit/>
          </a:bodyPr>
          <a:lstStyle/>
          <a:p>
            <a:pPr algn="ctr" rtl="0"/>
            <a:r>
              <a:rPr lang="en-US" sz="6600" b="1" kern="1200" dirty="0">
                <a:solidFill>
                  <a:schemeClr val="tx1"/>
                </a:solidFill>
                <a:effectLst>
                  <a:outerShdw blurRad="38100" dist="38100" dir="2700000" algn="tl">
                    <a:srgbClr val="000000">
                      <a:alpha val="43137"/>
                    </a:srgbClr>
                  </a:outerShdw>
                </a:effectLst>
                <a:latin typeface="+mj-lt"/>
                <a:ea typeface="+mj-ea"/>
                <a:cs typeface="+mj-cs"/>
              </a:rPr>
              <a:t>מערכות קיימות</a:t>
            </a:r>
          </a:p>
        </p:txBody>
      </p:sp>
      <p:sp>
        <p:nvSpPr>
          <p:cNvPr id="2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דיאגרמה 20">
            <a:extLst>
              <a:ext uri="{FF2B5EF4-FFF2-40B4-BE49-F238E27FC236}">
                <a16:creationId xmlns:a16="http://schemas.microsoft.com/office/drawing/2014/main" id="{A4E5559E-60F6-4012-71CF-7B0104A080CD}"/>
              </a:ext>
            </a:extLst>
          </p:cNvPr>
          <p:cNvGraphicFramePr/>
          <p:nvPr>
            <p:extLst>
              <p:ext uri="{D42A27DB-BD31-4B8C-83A1-F6EECF244321}">
                <p14:modId xmlns:p14="http://schemas.microsoft.com/office/powerpoint/2010/main" val="3401392003"/>
              </p:ext>
            </p:extLst>
          </p:nvPr>
        </p:nvGraphicFramePr>
        <p:xfrm>
          <a:off x="420547" y="798654"/>
          <a:ext cx="11255295" cy="6151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9832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F73C1C-369B-26BB-D464-20E72E90EFE3}"/>
              </a:ext>
            </a:extLst>
          </p:cNvPr>
          <p:cNvSpPr>
            <a:spLocks noGrp="1"/>
          </p:cNvSpPr>
          <p:nvPr>
            <p:ph type="title"/>
          </p:nvPr>
        </p:nvSpPr>
        <p:spPr>
          <a:xfrm>
            <a:off x="3575537" y="-234461"/>
            <a:ext cx="4794739" cy="1266092"/>
          </a:xfrm>
        </p:spPr>
        <p:txBody>
          <a:bodyPr>
            <a:normAutofit/>
          </a:bodyPr>
          <a:lstStyle/>
          <a:p>
            <a:pPr algn="ctr"/>
            <a:r>
              <a:rPr lang="he-IL" sz="48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הפתרון</a:t>
            </a:r>
            <a:r>
              <a:rPr lang="he-IL"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 </a:t>
            </a:r>
            <a:r>
              <a:rPr lang="he-IL" sz="48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הנבחר</a:t>
            </a:r>
            <a:endParaRPr lang="en-IL"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p:txBody>
      </p:sp>
      <p:sp>
        <p:nvSpPr>
          <p:cNvPr id="10" name="תיבת טקסט 9">
            <a:extLst>
              <a:ext uri="{FF2B5EF4-FFF2-40B4-BE49-F238E27FC236}">
                <a16:creationId xmlns:a16="http://schemas.microsoft.com/office/drawing/2014/main" id="{406830A1-7386-22B8-D74B-0EE705F2CDA3}"/>
              </a:ext>
            </a:extLst>
          </p:cNvPr>
          <p:cNvSpPr txBox="1"/>
          <p:nvPr/>
        </p:nvSpPr>
        <p:spPr>
          <a:xfrm>
            <a:off x="1430213" y="562271"/>
            <a:ext cx="8655137" cy="938719"/>
          </a:xfrm>
          <a:prstGeom prst="rect">
            <a:avLst/>
          </a:prstGeom>
          <a:noFill/>
        </p:spPr>
        <p:txBody>
          <a:bodyPr wrap="square">
            <a:spAutoFit/>
          </a:bodyPr>
          <a:lstStyle/>
          <a:p>
            <a:pPr marL="0" indent="0" algn="ctr">
              <a:lnSpc>
                <a:spcPct val="150000"/>
              </a:lnSpc>
              <a:buNone/>
            </a:pPr>
            <a:r>
              <a:rPr lang="he-IL" sz="4000" dirty="0">
                <a:solidFill>
                  <a:schemeClr val="tx1"/>
                </a:solidFill>
                <a:latin typeface="David" panose="020E0502060401010101" pitchFamily="34" charset="-79"/>
                <a:cs typeface="David" panose="020E0502060401010101" pitchFamily="34" charset="-79"/>
              </a:rPr>
              <a:t>שימוש בחיישן </a:t>
            </a:r>
            <a:r>
              <a:rPr lang="en-US" sz="4000" b="1" dirty="0">
                <a:solidFill>
                  <a:schemeClr val="tx1"/>
                </a:solidFill>
                <a:latin typeface="David" panose="020E0502060401010101" pitchFamily="34" charset="-79"/>
                <a:cs typeface="David" panose="020E0502060401010101" pitchFamily="34" charset="-79"/>
              </a:rPr>
              <a:t>LiDAR 3D</a:t>
            </a:r>
            <a:endParaRPr lang="he-IL" sz="4000" b="1" dirty="0">
              <a:solidFill>
                <a:schemeClr val="tx1"/>
              </a:solidFill>
              <a:latin typeface="David" panose="020E0502060401010101" pitchFamily="34" charset="-79"/>
              <a:cs typeface="David" panose="020E0502060401010101" pitchFamily="34" charset="-79"/>
            </a:endParaRPr>
          </a:p>
        </p:txBody>
      </p:sp>
      <p:pic>
        <p:nvPicPr>
          <p:cNvPr id="5" name="תמונה 4">
            <a:extLst>
              <a:ext uri="{FF2B5EF4-FFF2-40B4-BE49-F238E27FC236}">
                <a16:creationId xmlns:a16="http://schemas.microsoft.com/office/drawing/2014/main" id="{819DAED4-8805-D64F-6780-C2119DCB99CE}"/>
              </a:ext>
            </a:extLst>
          </p:cNvPr>
          <p:cNvPicPr/>
          <p:nvPr/>
        </p:nvPicPr>
        <p:blipFill rotWithShape="1">
          <a:blip r:embed="rId3"/>
          <a:srcRect l="22849" t="54541" r="18858" b="2242"/>
          <a:stretch/>
        </p:blipFill>
        <p:spPr>
          <a:xfrm>
            <a:off x="187570" y="2158871"/>
            <a:ext cx="6377353" cy="3010630"/>
          </a:xfrm>
          <a:prstGeom prst="rect">
            <a:avLst/>
          </a:prstGeom>
        </p:spPr>
      </p:pic>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719920DB-EE87-B6A2-D17D-16D71BDE3080}"/>
                  </a:ext>
                </a:extLst>
              </p:cNvPr>
              <p:cNvSpPr txBox="1"/>
              <p:nvPr/>
            </p:nvSpPr>
            <p:spPr>
              <a:xfrm>
                <a:off x="5146429" y="1856861"/>
                <a:ext cx="6858001" cy="4632037"/>
              </a:xfrm>
              <a:prstGeom prst="rect">
                <a:avLst/>
              </a:prstGeom>
              <a:noFill/>
            </p:spPr>
            <p:txBody>
              <a:bodyPr wrap="square" rtlCol="0">
                <a:spAutoFit/>
              </a:bodyPr>
              <a:lstStyle/>
              <a:p>
                <a:pPr>
                  <a:lnSpc>
                    <a:spcPct val="150000"/>
                  </a:lnSpc>
                </a:pPr>
                <a:r>
                  <a:rPr lang="he-IL" sz="4000" dirty="0">
                    <a:latin typeface="David" panose="020E0502060401010101" pitchFamily="34" charset="-79"/>
                    <a:cs typeface="David" panose="020E0502060401010101" pitchFamily="34" charset="-79"/>
                  </a:rPr>
                  <a:t>16 זוגות מקרני לייזר ומקלטים</a:t>
                </a:r>
              </a:p>
              <a:p>
                <a:pPr>
                  <a:lnSpc>
                    <a:spcPct val="150000"/>
                  </a:lnSpc>
                </a:pPr>
                <a:r>
                  <a:rPr lang="he-IL" sz="4000" dirty="0">
                    <a:latin typeface="David" panose="020E0502060401010101" pitchFamily="34" charset="-79"/>
                    <a:cs typeface="David" panose="020E0502060401010101" pitchFamily="34" charset="-79"/>
                  </a:rPr>
                  <a:t>סריקה פנורמית של </a:t>
                </a:r>
                <a14:m>
                  <m:oMath xmlns:m="http://schemas.openxmlformats.org/officeDocument/2006/math">
                    <m:r>
                      <a:rPr lang="he-IL" sz="4000" b="0" i="1" smtClean="0">
                        <a:latin typeface="Cambria Math" panose="02040503050406030204" pitchFamily="18" charset="0"/>
                      </a:rPr>
                      <m:t>360</m:t>
                    </m:r>
                    <m:r>
                      <a:rPr lang="he-IL" sz="4000" b="0" i="1" smtClean="0">
                        <a:latin typeface="Cambria Math" panose="02040503050406030204" pitchFamily="18" charset="0"/>
                        <a:ea typeface="Cambria Math" panose="02040503050406030204" pitchFamily="18" charset="0"/>
                      </a:rPr>
                      <m:t>°</m:t>
                    </m:r>
                  </m:oMath>
                </a14:m>
                <a:endParaRPr lang="he-IL" sz="4000" b="0" dirty="0">
                  <a:latin typeface="David" panose="020E0502060401010101" pitchFamily="34" charset="-79"/>
                  <a:ea typeface="Cambria Math" panose="02040503050406030204" pitchFamily="18" charset="0"/>
                  <a:cs typeface="David" panose="020E0502060401010101" pitchFamily="34" charset="-79"/>
                </a:endParaRPr>
              </a:p>
              <a:p>
                <a:pPr>
                  <a:lnSpc>
                    <a:spcPct val="150000"/>
                  </a:lnSpc>
                </a:pPr>
                <a:r>
                  <a:rPr lang="he-IL" sz="4000" dirty="0">
                    <a:latin typeface="David" panose="020E0502060401010101" pitchFamily="34" charset="-79"/>
                    <a:cs typeface="David" panose="020E0502060401010101" pitchFamily="34" charset="-79"/>
                  </a:rPr>
                  <a:t>מפיק ענן נקודות</a:t>
                </a:r>
              </a:p>
              <a:p>
                <a:pPr>
                  <a:lnSpc>
                    <a:spcPct val="150000"/>
                  </a:lnSpc>
                </a:pPr>
                <a:r>
                  <a:rPr lang="he-IL" sz="4000" dirty="0">
                    <a:latin typeface="David" panose="020E0502060401010101" pitchFamily="34" charset="-79"/>
                    <a:cs typeface="David" panose="020E0502060401010101" pitchFamily="34" charset="-79"/>
                  </a:rPr>
                  <a:t>בטוח לשימוש</a:t>
                </a:r>
              </a:p>
              <a:p>
                <a:pPr>
                  <a:lnSpc>
                    <a:spcPct val="150000"/>
                  </a:lnSpc>
                </a:pPr>
                <a:r>
                  <a:rPr lang="he-IL" sz="4000" dirty="0">
                    <a:latin typeface="David" panose="020E0502060401010101" pitchFamily="34" charset="-79"/>
                    <a:cs typeface="David" panose="020E0502060401010101" pitchFamily="34" charset="-79"/>
                  </a:rPr>
                  <a:t>כיבוד מלא של פרטיות המשתמש</a:t>
                </a:r>
                <a:endParaRPr lang="en-IL" sz="4000" dirty="0">
                  <a:latin typeface="David" panose="020E0502060401010101" pitchFamily="34" charset="-79"/>
                  <a:cs typeface="David" panose="020E0502060401010101" pitchFamily="34" charset="-79"/>
                </a:endParaRPr>
              </a:p>
            </p:txBody>
          </p:sp>
        </mc:Choice>
        <mc:Fallback xmlns="">
          <p:sp>
            <p:nvSpPr>
              <p:cNvPr id="7" name="תיבת טקסט 6">
                <a:extLst>
                  <a:ext uri="{FF2B5EF4-FFF2-40B4-BE49-F238E27FC236}">
                    <a16:creationId xmlns:a16="http://schemas.microsoft.com/office/drawing/2014/main" id="{719920DB-EE87-B6A2-D17D-16D71BDE3080}"/>
                  </a:ext>
                </a:extLst>
              </p:cNvPr>
              <p:cNvSpPr txBox="1">
                <a:spLocks noRot="1" noChangeAspect="1" noMove="1" noResize="1" noEditPoints="1" noAdjustHandles="1" noChangeArrowheads="1" noChangeShapeType="1" noTextEdit="1"/>
              </p:cNvSpPr>
              <p:nvPr/>
            </p:nvSpPr>
            <p:spPr>
              <a:xfrm>
                <a:off x="5146429" y="1856861"/>
                <a:ext cx="6858001" cy="4632037"/>
              </a:xfrm>
              <a:prstGeom prst="rect">
                <a:avLst/>
              </a:prstGeom>
              <a:blipFill>
                <a:blip r:embed="rId4"/>
                <a:stretch>
                  <a:fillRect r="-3289" b="-4875"/>
                </a:stretch>
              </a:blipFill>
            </p:spPr>
            <p:txBody>
              <a:bodyPr/>
              <a:lstStyle/>
              <a:p>
                <a:r>
                  <a:rPr lang="en-IL">
                    <a:noFill/>
                  </a:rPr>
                  <a:t> </a:t>
                </a:r>
              </a:p>
            </p:txBody>
          </p:sp>
        </mc:Fallback>
      </mc:AlternateContent>
      <p:sp>
        <p:nvSpPr>
          <p:cNvPr id="11" name="תיבת טקסט 10">
            <a:extLst>
              <a:ext uri="{FF2B5EF4-FFF2-40B4-BE49-F238E27FC236}">
                <a16:creationId xmlns:a16="http://schemas.microsoft.com/office/drawing/2014/main" id="{81A8C8D1-6F42-BD08-8665-86A3210EC101}"/>
              </a:ext>
            </a:extLst>
          </p:cNvPr>
          <p:cNvSpPr txBox="1"/>
          <p:nvPr/>
        </p:nvSpPr>
        <p:spPr>
          <a:xfrm>
            <a:off x="1613673" y="1333641"/>
            <a:ext cx="8288215" cy="523220"/>
          </a:xfrm>
          <a:prstGeom prst="rect">
            <a:avLst/>
          </a:prstGeom>
          <a:noFill/>
        </p:spPr>
        <p:txBody>
          <a:bodyPr wrap="square">
            <a:spAutoFit/>
          </a:bodyPr>
          <a:lstStyle/>
          <a:p>
            <a:pPr algn="ctr" rtl="1"/>
            <a:r>
              <a:rPr lang="en-US" sz="2800" dirty="0">
                <a:solidFill>
                  <a:schemeClr val="tx1"/>
                </a:solidFill>
                <a:latin typeface="David" panose="020E0502060401010101" pitchFamily="34" charset="-79"/>
                <a:cs typeface="David" panose="020E0502060401010101" pitchFamily="34" charset="-79"/>
              </a:rPr>
              <a:t>L</a:t>
            </a:r>
            <a:r>
              <a:rPr lang="en-US" sz="2400" dirty="0">
                <a:solidFill>
                  <a:schemeClr val="tx1"/>
                </a:solidFill>
                <a:latin typeface="David" panose="020E0502060401010101" pitchFamily="34" charset="-79"/>
                <a:cs typeface="David" panose="020E0502060401010101" pitchFamily="34" charset="-79"/>
              </a:rPr>
              <a:t>eiShen Intelligent System's 16-Line Mechanical LiDAR</a:t>
            </a:r>
            <a:endParaRPr lang="he-IL" sz="2400" dirty="0">
              <a:solidFill>
                <a:schemeClr val="tx1"/>
              </a:solidFill>
              <a:latin typeface="David" panose="020E0502060401010101" pitchFamily="34" charset="-79"/>
              <a:cs typeface="David" panose="020E0502060401010101" pitchFamily="34" charset="-79"/>
            </a:endParaRPr>
          </a:p>
        </p:txBody>
      </p:sp>
      <p:pic>
        <p:nvPicPr>
          <p:cNvPr id="28" name="תמונה 27">
            <a:extLst>
              <a:ext uri="{FF2B5EF4-FFF2-40B4-BE49-F238E27FC236}">
                <a16:creationId xmlns:a16="http://schemas.microsoft.com/office/drawing/2014/main" id="{4758C85F-58D6-D3F5-B553-2418A6E3DAFC}"/>
              </a:ext>
            </a:extLst>
          </p:cNvPr>
          <p:cNvPicPr>
            <a:picLocks noChangeAspect="1"/>
          </p:cNvPicPr>
          <p:nvPr/>
        </p:nvPicPr>
        <p:blipFill>
          <a:blip r:embed="rId5"/>
          <a:stretch>
            <a:fillRect/>
          </a:stretch>
        </p:blipFill>
        <p:spPr>
          <a:xfrm>
            <a:off x="1299852" y="4975317"/>
            <a:ext cx="2734296" cy="1816062"/>
          </a:xfrm>
          <a:prstGeom prst="rect">
            <a:avLst/>
          </a:prstGeom>
        </p:spPr>
      </p:pic>
    </p:spTree>
    <p:extLst>
      <p:ext uri="{BB962C8B-B14F-4D97-AF65-F5344CB8AC3E}">
        <p14:creationId xmlns:p14="http://schemas.microsoft.com/office/powerpoint/2010/main" val="291439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09DC2BC-9306-EC96-4201-978732087D36}"/>
              </a:ext>
            </a:extLst>
          </p:cNvPr>
          <p:cNvSpPr>
            <a:spLocks noGrp="1"/>
          </p:cNvSpPr>
          <p:nvPr>
            <p:ph type="title"/>
          </p:nvPr>
        </p:nvSpPr>
        <p:spPr>
          <a:xfrm>
            <a:off x="7390833" y="681037"/>
            <a:ext cx="4090777" cy="1788811"/>
          </a:xfrm>
        </p:spPr>
        <p:txBody>
          <a:bodyPr>
            <a:normAutofit/>
          </a:bodyPr>
          <a:lstStyle/>
          <a:p>
            <a:r>
              <a:rPr lang="he-IL" sz="48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מבנה המערכת</a:t>
            </a:r>
            <a:endParaRPr lang="en-IL" sz="48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p:txBody>
      </p:sp>
      <p:sp>
        <p:nvSpPr>
          <p:cNvPr id="12" name="Rounded Rectangle 28">
            <a:extLst>
              <a:ext uri="{FF2B5EF4-FFF2-40B4-BE49-F238E27FC236}">
                <a16:creationId xmlns:a16="http://schemas.microsoft.com/office/drawing/2014/main" id="{E4D63AEB-01ED-4B67-A163-4F509656D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1"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47F95576-01F9-F65A-BAA3-AEE14ADF85AE}"/>
              </a:ext>
            </a:extLst>
          </p:cNvPr>
          <p:cNvPicPr>
            <a:picLocks noChangeAspect="1"/>
          </p:cNvPicPr>
          <p:nvPr/>
        </p:nvPicPr>
        <p:blipFill rotWithShape="1">
          <a:blip r:embed="rId3"/>
          <a:srcRect r="-1" b="6655"/>
          <a:stretch/>
        </p:blipFill>
        <p:spPr>
          <a:xfrm>
            <a:off x="815807" y="804672"/>
            <a:ext cx="5934456" cy="5248656"/>
          </a:xfrm>
          <a:prstGeom prst="rect">
            <a:avLst/>
          </a:prstGeom>
          <a:effectLst/>
        </p:spPr>
      </p:pic>
      <p:sp>
        <p:nvSpPr>
          <p:cNvPr id="3" name="מציין מיקום תוכן 2">
            <a:extLst>
              <a:ext uri="{FF2B5EF4-FFF2-40B4-BE49-F238E27FC236}">
                <a16:creationId xmlns:a16="http://schemas.microsoft.com/office/drawing/2014/main" id="{37557E76-5FDA-C4A8-1A39-33A2990EBBF9}"/>
              </a:ext>
            </a:extLst>
          </p:cNvPr>
          <p:cNvSpPr>
            <a:spLocks noGrp="1"/>
          </p:cNvSpPr>
          <p:nvPr>
            <p:ph idx="1"/>
          </p:nvPr>
        </p:nvSpPr>
        <p:spPr>
          <a:xfrm>
            <a:off x="7257327" y="2630161"/>
            <a:ext cx="4294592" cy="3546801"/>
          </a:xfrm>
        </p:spPr>
        <p:txBody>
          <a:bodyPr>
            <a:normAutofit/>
          </a:bodyPr>
          <a:lstStyle/>
          <a:p>
            <a:pPr marL="0" indent="0">
              <a:lnSpc>
                <a:spcPct val="150000"/>
              </a:lnSpc>
              <a:buNone/>
            </a:pPr>
            <a:r>
              <a:rPr lang="en-US" sz="4400" dirty="0">
                <a:effectLst/>
                <a:latin typeface="David" panose="020E0502060401010101" pitchFamily="34" charset="-79"/>
                <a:ea typeface="David" panose="020E0502060401010101" pitchFamily="34" charset="-79"/>
              </a:rPr>
              <a:t>LiDAR</a:t>
            </a:r>
            <a:r>
              <a:rPr lang="en-US" sz="4400" dirty="0">
                <a:latin typeface="David" panose="020E0502060401010101" pitchFamily="34" charset="-79"/>
                <a:ea typeface="David" panose="020E0502060401010101" pitchFamily="34" charset="-79"/>
                <a:cs typeface="David" panose="020E0502060401010101" pitchFamily="34" charset="-79"/>
              </a:rPr>
              <a:t> 3D</a:t>
            </a:r>
            <a:r>
              <a:rPr lang="he-IL" sz="4400" dirty="0">
                <a:effectLst/>
                <a:ea typeface="David" panose="020E0502060401010101" pitchFamily="34" charset="-79"/>
                <a:cs typeface="David" panose="020E0502060401010101" pitchFamily="34" charset="-79"/>
              </a:rPr>
              <a:t> ומחשב</a:t>
            </a:r>
          </a:p>
          <a:p>
            <a:pPr marL="0" indent="0">
              <a:lnSpc>
                <a:spcPct val="150000"/>
              </a:lnSpc>
              <a:buNone/>
            </a:pPr>
            <a:r>
              <a:rPr lang="he-IL" sz="4400" dirty="0">
                <a:effectLst/>
                <a:ea typeface="David" panose="020E0502060401010101" pitchFamily="34" charset="-79"/>
                <a:cs typeface="David" panose="020E0502060401010101" pitchFamily="34" charset="-79"/>
              </a:rPr>
              <a:t>מעמד מודפס</a:t>
            </a:r>
          </a:p>
        </p:txBody>
      </p:sp>
    </p:spTree>
    <p:extLst>
      <p:ext uri="{BB962C8B-B14F-4D97-AF65-F5344CB8AC3E}">
        <p14:creationId xmlns:p14="http://schemas.microsoft.com/office/powerpoint/2010/main" val="645211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תוכן 2">
            <a:extLst>
              <a:ext uri="{FF2B5EF4-FFF2-40B4-BE49-F238E27FC236}">
                <a16:creationId xmlns:a16="http://schemas.microsoft.com/office/drawing/2014/main" id="{76245BF6-1C1D-A412-7E99-72438BC8AE29}"/>
              </a:ext>
            </a:extLst>
          </p:cNvPr>
          <p:cNvSpPr>
            <a:spLocks noGrp="1"/>
          </p:cNvSpPr>
          <p:nvPr>
            <p:ph idx="1"/>
          </p:nvPr>
        </p:nvSpPr>
        <p:spPr>
          <a:xfrm>
            <a:off x="2488388" y="239379"/>
            <a:ext cx="6468072" cy="975963"/>
          </a:xfrm>
        </p:spPr>
        <p:txBody>
          <a:bodyPr>
            <a:noAutofit/>
          </a:bodyPr>
          <a:lstStyle/>
          <a:p>
            <a:pPr marL="0" indent="0" algn="ctr">
              <a:lnSpc>
                <a:spcPct val="150000"/>
              </a:lnSpc>
              <a:buNone/>
            </a:pPr>
            <a:r>
              <a:rPr lang="he-IL" sz="4800" b="1" dirty="0">
                <a:solidFill>
                  <a:schemeClr val="tx1"/>
                </a:solidFill>
                <a:effectLst>
                  <a:outerShdw blurRad="38100" dist="38100" dir="2700000" algn="tl">
                    <a:srgbClr val="000000">
                      <a:alpha val="43137"/>
                    </a:srgbClr>
                  </a:outerShdw>
                </a:effectLst>
                <a:latin typeface="David" panose="020E0502060401010101" pitchFamily="34" charset="-79"/>
                <a:cs typeface="David" panose="020E0502060401010101" pitchFamily="34" charset="-79"/>
              </a:rPr>
              <a:t>פיתוח האלגוריתם</a:t>
            </a:r>
          </a:p>
        </p:txBody>
      </p:sp>
      <p:graphicFrame>
        <p:nvGraphicFramePr>
          <p:cNvPr id="15" name="דיאגרמה 14">
            <a:extLst>
              <a:ext uri="{FF2B5EF4-FFF2-40B4-BE49-F238E27FC236}">
                <a16:creationId xmlns:a16="http://schemas.microsoft.com/office/drawing/2014/main" id="{FCF048C2-F76F-44D7-266A-AD7F836B209A}"/>
              </a:ext>
            </a:extLst>
          </p:cNvPr>
          <p:cNvGraphicFramePr/>
          <p:nvPr>
            <p:extLst>
              <p:ext uri="{D42A27DB-BD31-4B8C-83A1-F6EECF244321}">
                <p14:modId xmlns:p14="http://schemas.microsoft.com/office/powerpoint/2010/main" val="1843149691"/>
              </p:ext>
            </p:extLst>
          </p:nvPr>
        </p:nvGraphicFramePr>
        <p:xfrm>
          <a:off x="-46892" y="1074420"/>
          <a:ext cx="12192000" cy="5783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תיבת טקסט 15">
            <a:extLst>
              <a:ext uri="{FF2B5EF4-FFF2-40B4-BE49-F238E27FC236}">
                <a16:creationId xmlns:a16="http://schemas.microsoft.com/office/drawing/2014/main" id="{47CCED86-98E3-8CB5-16A3-989082B91614}"/>
              </a:ext>
            </a:extLst>
          </p:cNvPr>
          <p:cNvSpPr txBox="1"/>
          <p:nvPr/>
        </p:nvSpPr>
        <p:spPr>
          <a:xfrm>
            <a:off x="9319876" y="3769371"/>
            <a:ext cx="726831" cy="369332"/>
          </a:xfrm>
          <a:prstGeom prst="rect">
            <a:avLst/>
          </a:prstGeom>
          <a:noFill/>
        </p:spPr>
        <p:txBody>
          <a:bodyPr wrap="square" rtlCol="0">
            <a:spAutoFit/>
          </a:bodyPr>
          <a:lstStyle/>
          <a:p>
            <a:r>
              <a:rPr lang="he-IL" dirty="0">
                <a:latin typeface="David" panose="020E0502060401010101" pitchFamily="34" charset="-79"/>
                <a:cs typeface="David" panose="020E0502060401010101" pitchFamily="34" charset="-79"/>
              </a:rPr>
              <a:t>חישוב</a:t>
            </a:r>
            <a:endParaRPr lang="en-IL" dirty="0">
              <a:latin typeface="David" panose="020E0502060401010101" pitchFamily="34" charset="-79"/>
              <a:cs typeface="David" panose="020E0502060401010101" pitchFamily="34" charset="-79"/>
            </a:endParaRPr>
          </a:p>
        </p:txBody>
      </p:sp>
      <p:sp>
        <p:nvSpPr>
          <p:cNvPr id="17" name="תיבת טקסט 16">
            <a:extLst>
              <a:ext uri="{FF2B5EF4-FFF2-40B4-BE49-F238E27FC236}">
                <a16:creationId xmlns:a16="http://schemas.microsoft.com/office/drawing/2014/main" id="{5CCA7B18-E536-6B37-7D0C-6CC0F90E3164}"/>
              </a:ext>
            </a:extLst>
          </p:cNvPr>
          <p:cNvSpPr txBox="1"/>
          <p:nvPr/>
        </p:nvSpPr>
        <p:spPr>
          <a:xfrm>
            <a:off x="4808836" y="3769371"/>
            <a:ext cx="726831" cy="369332"/>
          </a:xfrm>
          <a:prstGeom prst="rect">
            <a:avLst/>
          </a:prstGeom>
          <a:noFill/>
        </p:spPr>
        <p:txBody>
          <a:bodyPr wrap="square" rtlCol="0">
            <a:spAutoFit/>
          </a:bodyPr>
          <a:lstStyle/>
          <a:p>
            <a:r>
              <a:rPr lang="he-IL" dirty="0">
                <a:latin typeface="David" panose="020E0502060401010101" pitchFamily="34" charset="-79"/>
                <a:cs typeface="David" panose="020E0502060401010101" pitchFamily="34" charset="-79"/>
              </a:rPr>
              <a:t>זיהוי</a:t>
            </a:r>
            <a:endParaRPr lang="en-IL" dirty="0">
              <a:latin typeface="David" panose="020E0502060401010101" pitchFamily="34" charset="-79"/>
              <a:cs typeface="David" panose="020E0502060401010101" pitchFamily="34" charset="-79"/>
            </a:endParaRPr>
          </a:p>
        </p:txBody>
      </p:sp>
      <p:sp>
        <p:nvSpPr>
          <p:cNvPr id="18" name="תיבת טקסט 17">
            <a:extLst>
              <a:ext uri="{FF2B5EF4-FFF2-40B4-BE49-F238E27FC236}">
                <a16:creationId xmlns:a16="http://schemas.microsoft.com/office/drawing/2014/main" id="{07C28F51-79B7-2FF7-69E1-5E43D1FD5F51}"/>
              </a:ext>
            </a:extLst>
          </p:cNvPr>
          <p:cNvSpPr txBox="1"/>
          <p:nvPr/>
        </p:nvSpPr>
        <p:spPr>
          <a:xfrm>
            <a:off x="1761557" y="3769371"/>
            <a:ext cx="726831" cy="369332"/>
          </a:xfrm>
          <a:prstGeom prst="rect">
            <a:avLst/>
          </a:prstGeom>
          <a:noFill/>
        </p:spPr>
        <p:txBody>
          <a:bodyPr wrap="square" rtlCol="0">
            <a:spAutoFit/>
          </a:bodyPr>
          <a:lstStyle/>
          <a:p>
            <a:r>
              <a:rPr lang="he-IL" dirty="0">
                <a:latin typeface="David" panose="020E0502060401010101" pitchFamily="34" charset="-79"/>
                <a:cs typeface="David" panose="020E0502060401010101" pitchFamily="34" charset="-79"/>
              </a:rPr>
              <a:t>ניתוח</a:t>
            </a:r>
            <a:endParaRPr lang="en-IL"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89149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uminar pose estimation.">
            <a:extLst>
              <a:ext uri="{FF2B5EF4-FFF2-40B4-BE49-F238E27FC236}">
                <a16:creationId xmlns:a16="http://schemas.microsoft.com/office/drawing/2014/main" id="{35D7F102-4558-67A4-E4CE-753664316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779" y="597218"/>
            <a:ext cx="9441383" cy="530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43BB57-0A58-B2A4-1419-7DED190C6380}"/>
              </a:ext>
            </a:extLst>
          </p:cNvPr>
          <p:cNvSpPr>
            <a:spLocks noGrp="1"/>
          </p:cNvSpPr>
          <p:nvPr>
            <p:ph type="title"/>
          </p:nvPr>
        </p:nvSpPr>
        <p:spPr>
          <a:xfrm>
            <a:off x="3011347" y="243481"/>
            <a:ext cx="6169306" cy="1008656"/>
          </a:xfrm>
        </p:spPr>
        <p:txBody>
          <a:bodyPr/>
          <a:lstStyle/>
          <a:p>
            <a:r>
              <a:rPr lang="he-IL" sz="4400" b="1" dirty="0">
                <a:effectLst/>
                <a:latin typeface="David" panose="020E0502060401010101" pitchFamily="34" charset="-79"/>
                <a:ea typeface="David" panose="020E0502060401010101" pitchFamily="34" charset="-79"/>
                <a:cs typeface="David" panose="020E0502060401010101" pitchFamily="34" charset="-79"/>
              </a:rPr>
              <a:t>אלגוריתם של </a:t>
            </a:r>
            <a:r>
              <a:rPr lang="en-US" sz="4400" b="1" dirty="0">
                <a:effectLst/>
                <a:latin typeface="David" panose="020E0502060401010101" pitchFamily="34" charset="-79"/>
                <a:ea typeface="David" panose="020E0502060401010101" pitchFamily="34" charset="-79"/>
                <a:cs typeface="David" panose="020E0502060401010101" pitchFamily="34" charset="-79"/>
              </a:rPr>
              <a:t>Kenji Koide</a:t>
            </a:r>
            <a:endParaRPr lang="en-IL" b="1" dirty="0"/>
          </a:p>
        </p:txBody>
      </p:sp>
      <p:pic>
        <p:nvPicPr>
          <p:cNvPr id="4" name="מציין מיקום תוכן 3">
            <a:extLst>
              <a:ext uri="{FF2B5EF4-FFF2-40B4-BE49-F238E27FC236}">
                <a16:creationId xmlns:a16="http://schemas.microsoft.com/office/drawing/2014/main" id="{F0267347-05F3-4C12-FA92-EE245EC2282F}"/>
              </a:ext>
            </a:extLst>
          </p:cNvPr>
          <p:cNvPicPr>
            <a:picLocks noGrp="1" noChangeAspect="1"/>
          </p:cNvPicPr>
          <p:nvPr>
            <p:ph idx="1"/>
          </p:nvPr>
        </p:nvPicPr>
        <p:blipFill>
          <a:blip r:embed="rId3"/>
          <a:stretch>
            <a:fillRect/>
          </a:stretch>
        </p:blipFill>
        <p:spPr>
          <a:xfrm>
            <a:off x="5679440" y="1373781"/>
            <a:ext cx="5964152" cy="5240738"/>
          </a:xfrm>
          <a:prstGeom prst="rect">
            <a:avLst/>
          </a:prstGeom>
        </p:spPr>
      </p:pic>
      <p:pic>
        <p:nvPicPr>
          <p:cNvPr id="5" name="תמונה 4">
            <a:extLst>
              <a:ext uri="{FF2B5EF4-FFF2-40B4-BE49-F238E27FC236}">
                <a16:creationId xmlns:a16="http://schemas.microsoft.com/office/drawing/2014/main" id="{ED2E388D-E9B2-EABF-BF29-EE06EB698562}"/>
              </a:ext>
            </a:extLst>
          </p:cNvPr>
          <p:cNvPicPr>
            <a:picLocks noChangeAspect="1"/>
          </p:cNvPicPr>
          <p:nvPr/>
        </p:nvPicPr>
        <p:blipFill rotWithShape="1">
          <a:blip r:embed="rId4"/>
          <a:srcRect l="16905" t="14901" r="37512" b="21070"/>
          <a:stretch/>
        </p:blipFill>
        <p:spPr bwMode="auto">
          <a:xfrm>
            <a:off x="838200" y="1884045"/>
            <a:ext cx="3910965" cy="30899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916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קבוצה 39">
            <a:extLst>
              <a:ext uri="{FF2B5EF4-FFF2-40B4-BE49-F238E27FC236}">
                <a16:creationId xmlns:a16="http://schemas.microsoft.com/office/drawing/2014/main" id="{B6E0DACB-8E11-9BFC-68A4-0B0AD24FB6FE}"/>
              </a:ext>
            </a:extLst>
          </p:cNvPr>
          <p:cNvGrpSpPr/>
          <p:nvPr/>
        </p:nvGrpSpPr>
        <p:grpSpPr>
          <a:xfrm>
            <a:off x="6643868" y="1235627"/>
            <a:ext cx="1555107" cy="3219450"/>
            <a:chOff x="6643868" y="798653"/>
            <a:chExt cx="1555107" cy="3219450"/>
          </a:xfrm>
        </p:grpSpPr>
        <p:cxnSp>
          <p:nvCxnSpPr>
            <p:cNvPr id="41" name="מחבר ישר 40">
              <a:extLst>
                <a:ext uri="{FF2B5EF4-FFF2-40B4-BE49-F238E27FC236}">
                  <a16:creationId xmlns:a16="http://schemas.microsoft.com/office/drawing/2014/main" id="{19E0620E-665F-E4EA-9781-5A3F6E037347}"/>
                </a:ext>
              </a:extLst>
            </p:cNvPr>
            <p:cNvCxnSpPr>
              <a:cxnSpLocks/>
            </p:cNvCxnSpPr>
            <p:nvPr/>
          </p:nvCxnSpPr>
          <p:spPr>
            <a:xfrm>
              <a:off x="7697164" y="4016416"/>
              <a:ext cx="4977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מחבר ישר 41">
              <a:extLst>
                <a:ext uri="{FF2B5EF4-FFF2-40B4-BE49-F238E27FC236}">
                  <a16:creationId xmlns:a16="http://schemas.microsoft.com/office/drawing/2014/main" id="{BEAC3376-65B2-E59C-30A3-B6505E0DCCF1}"/>
                </a:ext>
              </a:extLst>
            </p:cNvPr>
            <p:cNvCxnSpPr>
              <a:cxnSpLocks/>
            </p:cNvCxnSpPr>
            <p:nvPr/>
          </p:nvCxnSpPr>
          <p:spPr>
            <a:xfrm flipH="1">
              <a:off x="6643868" y="798653"/>
              <a:ext cx="15510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מחבר ישר 42">
              <a:extLst>
                <a:ext uri="{FF2B5EF4-FFF2-40B4-BE49-F238E27FC236}">
                  <a16:creationId xmlns:a16="http://schemas.microsoft.com/office/drawing/2014/main" id="{8D2F2801-7F71-4114-29C5-78EACED3B0E9}"/>
                </a:ext>
              </a:extLst>
            </p:cNvPr>
            <p:cNvCxnSpPr>
              <a:cxnSpLocks/>
            </p:cNvCxnSpPr>
            <p:nvPr/>
          </p:nvCxnSpPr>
          <p:spPr>
            <a:xfrm flipV="1">
              <a:off x="8198975" y="798653"/>
              <a:ext cx="0" cy="32194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כותרת 1">
            <a:extLst>
              <a:ext uri="{FF2B5EF4-FFF2-40B4-BE49-F238E27FC236}">
                <a16:creationId xmlns:a16="http://schemas.microsoft.com/office/drawing/2014/main" id="{2A5231E0-59DE-36AE-ABAC-B22FBF89C40F}"/>
              </a:ext>
            </a:extLst>
          </p:cNvPr>
          <p:cNvSpPr>
            <a:spLocks noGrp="1"/>
          </p:cNvSpPr>
          <p:nvPr>
            <p:ph type="title"/>
          </p:nvPr>
        </p:nvSpPr>
        <p:spPr>
          <a:xfrm>
            <a:off x="3809730" y="-1110928"/>
            <a:ext cx="5074920" cy="1348740"/>
          </a:xfrm>
        </p:spPr>
        <p:txBody>
          <a:bodyPr>
            <a:normAutofit/>
          </a:bodyPr>
          <a:lstStyle/>
          <a:p>
            <a:pPr algn="ctr"/>
            <a:r>
              <a:rPr lang="he-IL" sz="5000" b="1" u="sng"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תוספות לאלגוריתם</a:t>
            </a:r>
            <a:endParaRPr lang="en-IL" sz="5000" b="1" u="sng" dirty="0">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p:txBody>
      </p:sp>
      <p:graphicFrame>
        <p:nvGraphicFramePr>
          <p:cNvPr id="44" name="מציין מיקום תוכן 3">
            <a:extLst>
              <a:ext uri="{FF2B5EF4-FFF2-40B4-BE49-F238E27FC236}">
                <a16:creationId xmlns:a16="http://schemas.microsoft.com/office/drawing/2014/main" id="{67019DB8-125F-1A76-68C7-A4B791F19BCA}"/>
              </a:ext>
            </a:extLst>
          </p:cNvPr>
          <p:cNvGraphicFramePr>
            <a:graphicFrameLocks noGrp="1"/>
          </p:cNvGraphicFramePr>
          <p:nvPr>
            <p:ph idx="1"/>
            <p:extLst>
              <p:ext uri="{D42A27DB-BD31-4B8C-83A1-F6EECF244321}">
                <p14:modId xmlns:p14="http://schemas.microsoft.com/office/powerpoint/2010/main" val="3568025092"/>
              </p:ext>
            </p:extLst>
          </p:nvPr>
        </p:nvGraphicFramePr>
        <p:xfrm>
          <a:off x="838200" y="802734"/>
          <a:ext cx="10515600" cy="5811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תיבת טקסט 6">
            <a:extLst>
              <a:ext uri="{FF2B5EF4-FFF2-40B4-BE49-F238E27FC236}">
                <a16:creationId xmlns:a16="http://schemas.microsoft.com/office/drawing/2014/main" id="{8B760BA9-82B7-8976-8173-54EF08E6C01E}"/>
              </a:ext>
            </a:extLst>
          </p:cNvPr>
          <p:cNvSpPr txBox="1"/>
          <p:nvPr/>
        </p:nvSpPr>
        <p:spPr>
          <a:xfrm>
            <a:off x="3860960" y="94848"/>
            <a:ext cx="4470080" cy="707886"/>
          </a:xfrm>
          <a:prstGeom prst="rect">
            <a:avLst/>
          </a:prstGeom>
          <a:noFill/>
        </p:spPr>
        <p:txBody>
          <a:bodyPr wrap="square">
            <a:spAutoFit/>
          </a:bodyPr>
          <a:lstStyle/>
          <a:p>
            <a:pPr marL="0" indent="0" algn="ctr">
              <a:buNone/>
            </a:pPr>
            <a:r>
              <a:rPr lang="he-IL" sz="4000" b="1" dirty="0">
                <a:solidFill>
                  <a:srgbClr val="000000"/>
                </a:solidFill>
                <a:effectLst/>
                <a:latin typeface="David" panose="020E0502060401010101" pitchFamily="34" charset="-79"/>
                <a:ea typeface="David" panose="020E0502060401010101" pitchFamily="34" charset="-79"/>
                <a:cs typeface="David" panose="020E0502060401010101" pitchFamily="34" charset="-79"/>
              </a:rPr>
              <a:t>זמן שהייה בחדר</a:t>
            </a:r>
          </a:p>
        </p:txBody>
      </p:sp>
    </p:spTree>
    <p:extLst>
      <p:ext uri="{BB962C8B-B14F-4D97-AF65-F5344CB8AC3E}">
        <p14:creationId xmlns:p14="http://schemas.microsoft.com/office/powerpoint/2010/main" val="362132859"/>
      </p:ext>
    </p:extLst>
  </p:cSld>
  <p:clrMapOvr>
    <a:masterClrMapping/>
  </p:clrMapOvr>
</p:sld>
</file>

<file path=ppt/theme/theme1.xml><?xml version="1.0" encoding="utf-8"?>
<a:theme xmlns:a="http://schemas.openxmlformats.org/drawingml/2006/main" name="ערכת נושא Office">
  <a:themeElements>
    <a:clrScheme name="ירוק כחול">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10785</TotalTime>
  <Words>1665</Words>
  <Application>Microsoft Office PowerPoint</Application>
  <PresentationFormat>מסך רחב</PresentationFormat>
  <Paragraphs>205</Paragraphs>
  <Slides>23</Slides>
  <Notes>15</Notes>
  <HiddenSlides>2</HiddenSlides>
  <MMClips>2</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23</vt:i4>
      </vt:variant>
    </vt:vector>
  </HeadingPairs>
  <TitlesOfParts>
    <vt:vector size="29" baseType="lpstr">
      <vt:lpstr>Arial</vt:lpstr>
      <vt:lpstr>Calibri</vt:lpstr>
      <vt:lpstr>Calibri Light</vt:lpstr>
      <vt:lpstr>Cambria Math</vt:lpstr>
      <vt:lpstr>David</vt:lpstr>
      <vt:lpstr>ערכת נושא Office</vt:lpstr>
      <vt:lpstr>פיתוח אלגוריתם ותכן מערכת חישה לזיהוי התדרדרות שיווי משקל אצל קשישים</vt:lpstr>
      <vt:lpstr>מצגת של PowerPoint‏</vt:lpstr>
      <vt:lpstr>מערכות קיימות</vt:lpstr>
      <vt:lpstr>הפתרון הנבחר</vt:lpstr>
      <vt:lpstr>מבנה המערכת</vt:lpstr>
      <vt:lpstr>מצגת של PowerPoint‏</vt:lpstr>
      <vt:lpstr>מצגת של PowerPoint‏</vt:lpstr>
      <vt:lpstr>אלגוריתם של Kenji Koide</vt:lpstr>
      <vt:lpstr>תוספות לאלגוריתם</vt:lpstr>
      <vt:lpstr>מצגת של PowerPoint‏</vt:lpstr>
      <vt:lpstr>מצגת של PowerPoint‏</vt:lpstr>
      <vt:lpstr>ניסויים לאימות האלגוריתם</vt:lpstr>
      <vt:lpstr>Balance Measure &amp; Perturbation</vt:lpstr>
      <vt:lpstr>Vicon</vt:lpstr>
      <vt:lpstr>מצגת של PowerPoint‏</vt:lpstr>
      <vt:lpstr>מצגת של PowerPoint‏</vt:lpstr>
      <vt:lpstr>מצגת של PowerPoint‏</vt:lpstr>
      <vt:lpstr>מסקנות מהניסויים</vt:lpstr>
      <vt:lpstr>רעיונות לשיפור הדיוק</vt:lpstr>
      <vt:lpstr>הצעות להמשך פיתוח</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מאיה קאופמן</dc:creator>
  <cp:lastModifiedBy>Gil Sasson</cp:lastModifiedBy>
  <cp:revision>118</cp:revision>
  <dcterms:created xsi:type="dcterms:W3CDTF">2022-06-21T10:13:59Z</dcterms:created>
  <dcterms:modified xsi:type="dcterms:W3CDTF">2022-07-09T09:58:22Z</dcterms:modified>
</cp:coreProperties>
</file>